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7" r:id="rId3"/>
    <p:sldId id="341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7" r:id="rId15"/>
    <p:sldId id="358" r:id="rId16"/>
    <p:sldId id="355" r:id="rId17"/>
    <p:sldId id="359" r:id="rId18"/>
    <p:sldId id="361" r:id="rId19"/>
    <p:sldId id="360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1" r:id="rId29"/>
    <p:sldId id="370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E04"/>
    <a:srgbClr val="739F08"/>
    <a:srgbClr val="B78E13"/>
    <a:srgbClr val="233666"/>
    <a:srgbClr val="1A284B"/>
    <a:srgbClr val="AEB611"/>
    <a:srgbClr val="8E930D"/>
    <a:srgbClr val="090B13"/>
    <a:srgbClr val="EAAB12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8" autoAdjust="0"/>
    <p:restoredTop sz="62025" autoAdjust="0"/>
  </p:normalViewPr>
  <p:slideViewPr>
    <p:cSldViewPr snapToGrid="0" snapToObjects="1">
      <p:cViewPr>
        <p:scale>
          <a:sx n="121" d="100"/>
          <a:sy n="121" d="100"/>
        </p:scale>
        <p:origin x="-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37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DB95-86F5-AE41-9CD1-B5491085E35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E4F6-983A-954E-961A-5BE0CD8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niñito que vivía cerca del mar talló un hermoso barquito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trozo de madera. Trabajó con paciencia, poniendo todo su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corazón en su creación. ¡Cuánto quería él aquel botecito! Un día las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olas se lo llevaron más allá de su alcance. Un marinero encontró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 tarde ese bote y lo vendió. El negociante que se lo compró lo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colocó en un escaparate de su tienda con un rótulo que le fijaba un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precio de cinco dólares. Un día el niño acertó a pasar por allí, vio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bote en el escaparate y al instante lo reconoció. Enseguida se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puso a trabajar para reunir el dinero con que comprar el barco. Por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pudo estrechar su tesoro contra su pecho y exclamó: “Barquito,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eres dos veces mío. Te hice, y ahora te compré”.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cristiano pertenece dos veces a Dios. Una vez por la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creación, y otra por la redención. El nos compró con su propia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sangre preciosa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 Pedro 1:18,19).</a:t>
            </a:r>
          </a:p>
          <a:p>
            <a:endParaRPr lang="es-ES_tradnl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ritos del bautismo y de la cena del Señor son dos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columnas monumentales que públicamente anuncian al mundo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nosotros deseamos pertenecer a Cristo.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votos que asumimos con el bautismo abarcan mucho.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nombre del Padre, el Hijo y del Espíritu Santo, somos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sepultados como en la muerte de Cristo, y levantados a semejanza de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resurrección, y hemos de vivir una vida nueva. Nuestra vida debe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quedar ligada con la vida de Cristo. Desde entonces en adelante el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creyente debe tener presente que está dedicado a Dios, a Cristo y al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Espíritu Santo.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el bautismo se renuncia muy solemnemente al mundo.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que son bautizados en el triple nombre del Padre, del Hijo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del Espíritu Santo, al comienzo mismo de su vida cristiana declaran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públicamente que han abandonado el servicio a Satanás y que han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llegado a ser miembros de la familia real, hijos del Rey Celestial… Y para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ellos se cumple la promesa: “Y seré a vosotros Padre, y vosotros me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seréis a mi hijos e hijas, dice el Señor Todopoderoso”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 Corintios 6:18).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E884-D97B-2046-99FD-2C712B8297EC}" type="datetimeFigureOut">
              <a:rPr lang="en-US" smtClean="0"/>
              <a:t>9/14/17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cion 14 - Como comenzar de nuevo.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73" y="125441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Romanos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6:3-4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66" y="2489632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¿O no sabéis que todos los que hemos sido bautizados en Cristo Jesús, hemos sido bautizados en su muerte?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86177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[6:4]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somos sepultados juntamente con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Él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para muerte por el bautismo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523717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[6:4]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fin de que como Cristo resucitó de los muertos por la gloria del Padre, así también nosotros andemos en vida nueva.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73" y="164726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Hechos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19:1-5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66" y="288248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Aconteció que entre tanto que Apolos estaba en Corinto, Pablo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166" y="1987134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[19:1]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después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 recorrer las regiones superiores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vino a </a:t>
            </a:r>
            <a:r>
              <a:rPr lang="es-ES_tradnl" sz="4500" i="1" dirty="0" err="1">
                <a:solidFill>
                  <a:schemeClr val="bg1"/>
                </a:solidFill>
                <a:latin typeface="Arial "/>
                <a:cs typeface="Arial "/>
              </a:rPr>
              <a:t>Efeso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, y hallando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ciertos discípulos,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40" y="160342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les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dijo: ¿Recibisteis el Espíritu Santo cuando creísteis? Y ellos le dijeron: Ni siquiera hemos oído si hay Espíritu Santo.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790" y="3227192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Puede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una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persona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ser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bautizada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más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de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una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vez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4.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3379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859242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:3]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Entonces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dijo: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¿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En qué, pues, fuisteis bautizados? Ellos dijeron: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 bautismo de Juan.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85924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Dijo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Pablo: Juan bautizó con bautismo de arrepentimiento, diciendo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pueblo que creyesen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 aquel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293" y="2251128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vendría después de él, esto es, en Jesús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Cristo.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338" y="3099288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Cuánta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importancia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el "/>
                <a:cs typeface="Ariel "/>
              </a:rPr>
              <a:t>le </a:t>
            </a:r>
            <a:r>
              <a:rPr lang="en-US" sz="4500" b="1" dirty="0" err="1" smtClean="0">
                <a:solidFill>
                  <a:schemeClr val="bg1"/>
                </a:solidFill>
                <a:latin typeface="Ariel "/>
                <a:cs typeface="Ariel "/>
              </a:rPr>
              <a:t>atribuyó</a:t>
            </a:r>
            <a:r>
              <a:rPr lang="en-US" sz="4500" b="1" dirty="0" smtClean="0">
                <a:solidFill>
                  <a:schemeClr val="bg1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el "/>
                <a:cs typeface="Ariel "/>
              </a:rPr>
              <a:t>Jesús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 al </a:t>
            </a:r>
            <a:r>
              <a:rPr lang="en-US" sz="4500" b="1" dirty="0" err="1">
                <a:solidFill>
                  <a:schemeClr val="bg1"/>
                </a:solidFill>
                <a:latin typeface="Ariel "/>
                <a:cs typeface="Ariel "/>
              </a:rPr>
              <a:t>bautismo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chemeClr val="bg1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1.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293" y="2240632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[19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:5]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Cuando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oyeron esto, fueron bautizados en el nombre del Señor Jesús.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255" y="3332152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Según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la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enseñanza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del Nuevo </a:t>
            </a:r>
            <a:r>
              <a:rPr lang="en-US" sz="45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Testamento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,</a:t>
            </a:r>
            <a:r>
              <a:rPr lang="is-I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…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5.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7784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255" y="3227192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¿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en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relación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con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la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iglesia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entran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de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inmediato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los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que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se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bautizan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5.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4018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848" y="1605276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Hechos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2:41, 47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66" y="2945456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Así que, los que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recibieron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su palabra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fueron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bautizados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136" y="2525601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[2:41]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se añadieron aquel día como tres mil personas.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641" y="160192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[2: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47]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alabando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 Dios, y teniendo favor con todo el pueblo. Y el Señor añadía cada día a la iglesia los que habían de ser salvos.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255" y="3258680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buscaremos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, </a:t>
            </a:r>
            <a:endParaRPr lang="en-US" sz="45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el "/>
              <a:cs typeface="Ariel 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si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verdaderamente</a:t>
            </a:r>
            <a:r>
              <a:rPr lang="is-IS" sz="4500" b="1" dirty="0" smtClean="0">
                <a:solidFill>
                  <a:srgbClr val="FFFFFF"/>
                </a:solidFill>
                <a:latin typeface="Ariel "/>
                <a:cs typeface="Ariel "/>
              </a:rPr>
              <a:t>…</a:t>
            </a:r>
            <a:endParaRPr lang="en-US" sz="4500" b="1" dirty="0" smtClean="0">
              <a:solidFill>
                <a:srgbClr val="FFFFFF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6.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7371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750" y="3321656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hemos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sido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bautizados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el "/>
              <a:cs typeface="Ariel 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y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renacidos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en Cristo?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6.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671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848" y="161577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Colosenses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3:1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41" y="2955952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Si, pues, habéis resucitado con Cristo, buscad las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cosas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de arriba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136" y="2525616"/>
            <a:ext cx="758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[3:1]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donde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está Cristo sentado a la diestra de Dios.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5510" y="1702076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Marcos 16:15-16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303" y="293729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Y les dijo: Id por todo el mundo y predicad el evangelio a toda criatura.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750" y="3258680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otros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servicio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religioso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,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en el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cual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deben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participar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todos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los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cristianos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,</a:t>
            </a:r>
            <a:r>
              <a:rPr lang="is-IS" sz="4500" b="1" dirty="0" smtClean="0">
                <a:solidFill>
                  <a:srgbClr val="FFFFFF"/>
                </a:solidFill>
                <a:latin typeface="Ariel "/>
                <a:cs typeface="Ariel "/>
              </a:rPr>
              <a:t>…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endParaRPr lang="en-US" sz="4500" b="1" dirty="0">
              <a:solidFill>
                <a:srgbClr val="FFFFFF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7.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394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70" y="3258680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instituyó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Cristo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poco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el "/>
              <a:cs typeface="Ariel 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antes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de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su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muerte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?</a:t>
            </a:r>
            <a:endParaRPr lang="en-US" sz="4500" b="1" dirty="0" smtClean="0">
              <a:solidFill>
                <a:srgbClr val="FFFFFF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7.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061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848" y="1615772"/>
            <a:ext cx="7433235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Juan 13:3-15</a:t>
            </a:r>
          </a:p>
          <a:p>
            <a:pPr algn="ctr">
              <a:lnSpc>
                <a:spcPct val="90000"/>
              </a:lnSpc>
            </a:pP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41" y="2955952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Sabiendo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Jesús que el Padre le había dado todas las cosas en las manos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136" y="172788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[13:3-4]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que había salido de Dios, y a Dios iba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 se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levantó de la cena, y se quitó su manto, y tomando una toalla, se la ciñó.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136" y="154945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:5]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Luego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puso agua en un lebrillo, y comenzó a lavar los pies de los discípulos, y a enjugarlos con la toalla con que estaba ceñido.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661" y="2200219"/>
            <a:ext cx="78315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:6]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Entonces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vino a Simón Pedro; y Pedro le dijo: Señor, ¿tú me lavas los pies?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661" y="1979796"/>
            <a:ext cx="7831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:7]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Respondió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Jesús y le dijo: Lo que yo hago, tú no lo comprendes ahora; mas lo entenderás después.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176" y="1916820"/>
            <a:ext cx="7831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:8]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Pedro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le dijo: No me lavarás los pies jamás. Jesús le respondió: Si no te lavare, no tendrás parte conmigo.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186" y="1990296"/>
            <a:ext cx="7831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:9]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dijo Simón Pedro: Señor, no sólo mis pies,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sino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también las manos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cabeza.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186" y="1591448"/>
            <a:ext cx="78315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:10]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Jesús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le dijo: El que está lavado, no necesita sino lavarse los pies, pues está todo limpio; y vosotros limpios estáis, aunque no todos.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98712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[16: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16]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que creyere y fuere bautizado, será salvo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;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mas el que no creyere,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será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condenado.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186" y="2158232"/>
            <a:ext cx="78315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11]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sabía quién le iba a entregar; por eso dijo: No estáis limpios todos.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681" y="1591432"/>
            <a:ext cx="78315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12]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que, después que les hubo lavado los pies, tomó su manto, volvió a la mesa, y les dijo: ¿Sabéis lo que os he hecho?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226" y="2263192"/>
            <a:ext cx="78315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13]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Vosotros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me llamáis Maestro, y Señor; y decís bien, porque lo soy.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206" y="1538950"/>
            <a:ext cx="78315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Pues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si yo, el Señor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 Maestro, he lavado vuestros pies, vosotros también debéis lavaros los pies los unos a los otros.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681" y="1916806"/>
            <a:ext cx="7831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[13: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15]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ejemplo os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he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dado, para que como yo os he hecho, vosotros también hagáis.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255" y="3311160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Al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terminar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el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rito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del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lavamiento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de los pies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,</a:t>
            </a:r>
            <a:r>
              <a:rPr lang="is-I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…</a:t>
            </a:r>
            <a:endParaRPr lang="en-US" sz="4500" b="1" dirty="0">
              <a:solidFill>
                <a:srgbClr val="FFFFFF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8.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7665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245" y="3290168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¿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en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otro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servicio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el "/>
                <a:cs typeface="Ariel "/>
              </a:rPr>
              <a:t>deben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tomar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parte 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los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cristianos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8.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8843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4393" y="1153940"/>
            <a:ext cx="7433235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1 </a:t>
            </a: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Corintios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11:23-26</a:t>
            </a:r>
          </a:p>
          <a:p>
            <a:pPr algn="ctr">
              <a:lnSpc>
                <a:spcPct val="90000"/>
              </a:lnSpc>
            </a:pP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186" y="340541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Porque yo recibí del Señor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que también os he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enseñado: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679" y="229950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11:23]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el Señor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Jesús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, la noche que fue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entregado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, tomó pan;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669" y="229951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habiendo dado gracias, lo partió, y dijo: Tomad, comed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612" y="3099288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preparación</a:t>
            </a:r>
            <a:r>
              <a:rPr lang="en-US" sz="4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enseñó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el "/>
                <a:cs typeface="Ariel "/>
              </a:rPr>
              <a:t>Jesús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el "/>
                <a:cs typeface="Ariel "/>
              </a:rPr>
              <a:t>que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el "/>
                <a:cs typeface="Ariel "/>
              </a:rPr>
              <a:t>es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el "/>
                <a:cs typeface="Ariel "/>
              </a:rPr>
              <a:t>necesaria</a:t>
            </a:r>
            <a:r>
              <a:rPr lang="en-US" sz="4500" b="1" dirty="0" smtClean="0">
                <a:solidFill>
                  <a:schemeClr val="bg1"/>
                </a:solidFill>
                <a:latin typeface="Ariel "/>
                <a:cs typeface="Arie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chemeClr val="bg1"/>
                </a:solidFill>
                <a:latin typeface="Ariel "/>
                <a:cs typeface="Ariel "/>
              </a:rPr>
              <a:t>para</a:t>
            </a:r>
            <a:r>
              <a:rPr lang="en-US" sz="4500" b="1" dirty="0" smtClean="0">
                <a:solidFill>
                  <a:schemeClr val="bg1"/>
                </a:solidFill>
                <a:latin typeface="Ariel "/>
                <a:cs typeface="Ariel "/>
              </a:rPr>
              <a:t> el </a:t>
            </a:r>
            <a:r>
              <a:rPr lang="en-US" sz="4500" b="1" dirty="0" err="1">
                <a:solidFill>
                  <a:schemeClr val="bg1"/>
                </a:solidFill>
                <a:latin typeface="Ariel "/>
                <a:cs typeface="Ariel "/>
              </a:rPr>
              <a:t>bautismo</a:t>
            </a:r>
            <a:r>
              <a:rPr lang="en-US" sz="4500" b="1" dirty="0">
                <a:solidFill>
                  <a:schemeClr val="bg1"/>
                </a:solidFill>
                <a:latin typeface="Ariel "/>
                <a:cs typeface="Ariel 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chemeClr val="bg1"/>
              </a:solidFill>
              <a:latin typeface="Ariel "/>
              <a:cs typeface="Arie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2.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1502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679" y="2037097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24]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esto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 mi cuerpo que por vosotros es partido; haced esto en memoria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mí.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632" y="165923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25]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Asimismo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tomó también la copa, después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haber cenado, diciendo: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Esta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copa es el nuevo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pacto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en mi sangre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124" y="226801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25]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haced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esto todas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las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veces que la bebiereis,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memoria de mí.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134" y="2173550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26]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Así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, pues, todas las veces que comiereis este pan, y bebiereis esta copa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676" y="219454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[11: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26]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la muerte del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Señor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anunciáis hasta 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que Él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venga.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6" y="1690232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73" y="1281820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EAFDC1"/>
                </a:solidFill>
                <a:latin typeface="Arial "/>
                <a:cs typeface="Arial "/>
              </a:rPr>
              <a:t>Mateo</a:t>
            </a:r>
            <a:r>
              <a:rPr lang="fi-FI" sz="7200" b="1" dirty="0" smtClean="0">
                <a:solidFill>
                  <a:srgbClr val="EAFDC1"/>
                </a:solidFill>
                <a:latin typeface="Arial "/>
                <a:cs typeface="Arial "/>
              </a:rPr>
              <a:t> 28:18-20</a:t>
            </a:r>
            <a:endParaRPr lang="fi-FI" sz="7200" b="1" dirty="0">
              <a:solidFill>
                <a:srgbClr val="EAFDC1"/>
              </a:solidFill>
              <a:latin typeface="Arial "/>
              <a:cs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66" y="251704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Y Jesús se acercó y les habló diciendo: Toda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potestad me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es dada en el cielo y en la tierra.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566855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[28:19]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tanto, id, y haced discípulos a todas las naciones, bautizándolos en el nombre del Padre, y del Hijo, y del Espíritu Santo;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386677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[28</a:t>
            </a:r>
            <a:r>
              <a:rPr lang="es-ES_tradnl" sz="4500" i="1" dirty="0" smtClean="0">
                <a:ln w="7619">
                  <a:noFill/>
                </a:ln>
                <a:solidFill>
                  <a:srgbClr val="EAFDC1"/>
                </a:solidFill>
                <a:latin typeface="Arial"/>
                <a:cs typeface="Arial"/>
              </a:rPr>
              <a:t>:20] 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enseñándoles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que guarden todas las cosas que os he mandado; y he aquí yo estoy con vosotros todos los días, hasta el fin del mundo. Amén.</a:t>
            </a:r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790" y="3227192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¿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Qué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significa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el </a:t>
            </a:r>
            <a:r>
              <a:rPr lang="en-US" sz="4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rito</a:t>
            </a:r>
            <a:r>
              <a:rPr lang="en-US" sz="4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el "/>
                <a:cs typeface="Ariel "/>
              </a:rPr>
              <a:t> </a:t>
            </a:r>
            <a:endParaRPr lang="en-US" sz="45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el "/>
              <a:cs typeface="Ariel 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el "/>
                <a:cs typeface="Ariel "/>
              </a:rPr>
              <a:t>del </a:t>
            </a:r>
            <a:r>
              <a:rPr lang="en-US" sz="4500" b="1" dirty="0" err="1">
                <a:solidFill>
                  <a:srgbClr val="FFFFFF"/>
                </a:solidFill>
                <a:latin typeface="Ariel "/>
                <a:cs typeface="Ariel "/>
              </a:rPr>
              <a:t>bautismo</a:t>
            </a:r>
            <a:r>
              <a:rPr lang="en-US" sz="4500" b="1" dirty="0">
                <a:solidFill>
                  <a:srgbClr val="FFFFFF"/>
                </a:solidFill>
                <a:latin typeface="Ariel "/>
                <a:cs typeface="Ariel 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365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 "/>
                <a:cs typeface="Arial "/>
              </a:rPr>
              <a:t>3.</a:t>
            </a:r>
            <a:endParaRPr lang="fi-FI" sz="8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2648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4019</TotalTime>
  <Words>1628</Words>
  <Application>Microsoft Macintosh PowerPoint</Application>
  <PresentationFormat>On-screen Show (4:3)</PresentationFormat>
  <Paragraphs>198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Jennifer Sarria</cp:lastModifiedBy>
  <cp:revision>488</cp:revision>
  <dcterms:created xsi:type="dcterms:W3CDTF">2017-04-11T21:25:51Z</dcterms:created>
  <dcterms:modified xsi:type="dcterms:W3CDTF">2017-09-14T20:12:49Z</dcterms:modified>
</cp:coreProperties>
</file>