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7" r:id="rId3"/>
    <p:sldId id="378" r:id="rId4"/>
    <p:sldId id="341" r:id="rId5"/>
    <p:sldId id="349" r:id="rId6"/>
    <p:sldId id="392" r:id="rId7"/>
    <p:sldId id="379" r:id="rId8"/>
    <p:sldId id="351" r:id="rId9"/>
    <p:sldId id="352" r:id="rId10"/>
    <p:sldId id="380" r:id="rId11"/>
    <p:sldId id="354" r:id="rId12"/>
    <p:sldId id="355" r:id="rId13"/>
    <p:sldId id="381" r:id="rId14"/>
    <p:sldId id="382" r:id="rId15"/>
    <p:sldId id="358" r:id="rId16"/>
    <p:sldId id="359" r:id="rId17"/>
    <p:sldId id="383" r:id="rId18"/>
    <p:sldId id="361" r:id="rId19"/>
    <p:sldId id="362" r:id="rId20"/>
    <p:sldId id="384" r:id="rId21"/>
    <p:sldId id="364" r:id="rId22"/>
    <p:sldId id="385" r:id="rId23"/>
    <p:sldId id="366" r:id="rId24"/>
    <p:sldId id="367" r:id="rId25"/>
    <p:sldId id="386" r:id="rId26"/>
    <p:sldId id="369" r:id="rId27"/>
    <p:sldId id="387" r:id="rId28"/>
    <p:sldId id="371" r:id="rId29"/>
    <p:sldId id="388" r:id="rId30"/>
    <p:sldId id="389" r:id="rId31"/>
    <p:sldId id="374" r:id="rId32"/>
    <p:sldId id="390" r:id="rId33"/>
    <p:sldId id="376" r:id="rId34"/>
    <p:sldId id="377" r:id="rId35"/>
    <p:sldId id="3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5CB"/>
    <a:srgbClr val="72AFB4"/>
    <a:srgbClr val="69A2A7"/>
    <a:srgbClr val="621963"/>
    <a:srgbClr val="6B0074"/>
    <a:srgbClr val="960121"/>
    <a:srgbClr val="8F001E"/>
    <a:srgbClr val="DA012F"/>
    <a:srgbClr val="BB8F23"/>
    <a:srgbClr val="445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0" autoAdjust="0"/>
    <p:restoredTop sz="95206" autoAdjust="0"/>
  </p:normalViewPr>
  <p:slideViewPr>
    <p:cSldViewPr snapToGrid="0" snapToObjects="1">
      <p:cViewPr>
        <p:scale>
          <a:sx n="108" d="100"/>
          <a:sy n="108" d="100"/>
        </p:scale>
        <p:origin x="968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37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DB95-86F5-AE41-9CD1-B5491085E35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E4F6-983A-954E-961A-5BE0CD8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rico agricultor de la antigua Grecia,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 su lecho de muerte, llamó a sus dos hijos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repartirles la herencia. “Mi tesoro, les dijo,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encontraréis en la tierra que os dejo. Si deseáis ser ricos, cavad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las tierras de mi hacienda y buscad el tesoro”. Pensando que el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tesoro estaba en algún cofre, enterrado en las tierras de su padre,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dos hijos comenzaron a cavar en el terreno, y a buscar el tesoro.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Equipados con palas y azadones, los hijos trabajaron con entusiasmo y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perseverancia, aunque aparentemente sin éxito. Con cuidado cavaron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pedazo de terreno, pero sin encontrar el deseado tesoro.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primavera abandonaron su búsqueda y se pusieron a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sembrar. Decidieron que al pasar el otoño, después de la cosecha,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continuarían la búsqueda. Al llegar el otoño se dieron cuenta de que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cosecha era tan grande como nunca antes la habían visto. Ocurrió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mientras cavaban en busca del tesoro, habían ahondado más en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tierra que cuando trabajaban sólo con el arado. Por esta razón la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cosecha había sido abundantísima, cumpliéndose así las palabras del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padre, quien les había dicho que el tesoro estaba escondido en la tierra. 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tiene también una herencia escondida, y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se halla, no en la tierra, sino en un libro. </a:t>
            </a:r>
            <a:r>
              <a:rPr lang="es-ES_tradnl" sz="2000" b="0" i="0" u="none" strike="noStrike" kern="12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libro se llama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“Las Sagradas Escrituras”, o sea, la Palabra de Dios.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Confiamos que estas lecciones te ayudarán a descubrir y</a:t>
            </a:r>
          </a:p>
          <a:p>
            <a:pPr>
              <a:lnSpc>
                <a:spcPct val="12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apreciar mejor el Divino Tesoro.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pPr>
              <a:lnSpc>
                <a:spcPct val="110000"/>
              </a:lnSpc>
            </a:pPr>
            <a:endParaRPr lang="es-ES_tradnl" sz="20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ser recibido como miembro de la Real Academia Española,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célebre literato Donoso Cortés pronunció un famoso discurso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referente a la Biblia. En uno de sus más bellos pasajes dijo: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“En la Biblia están escritos los anales del cielo, de la tierra, y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género humano: en ella, como en la Divinidad misma, contiene lo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fue, lo que es, y lo que será; en su primera página, se cuenta el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principio de los tiempos y de las cosas; y en su última página el fin de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cosas y de los tiempos.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“Libro prodigioso aquél, en que se calcula todo, antes de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haberse inventado la ciencia de los cálculos; en que sin estudios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lingüísticos se da noticia del origen de las lenguas; en que sin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 astronómicos, se computan las revoluciones de los astros;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que sin documentos históricos se cuenta la historia; en que sin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 físicos se revelan las leyes del mundo. Libro prodigioso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aquél, que lo ve todo, y lo sabe todo; que sabe los pensamientos que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levantan en el corazón del hombre, y los que están presentes en la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mente de Dios; que ve lo que pasa en los abismos del mar, y lo que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sucede en los abismos de la tierra”.</a:t>
            </a:r>
          </a:p>
          <a:p>
            <a:pPr>
              <a:lnSpc>
                <a:spcPct val="110000"/>
              </a:lnSpc>
            </a:pPr>
            <a:endParaRPr lang="es-ES_tradnl" sz="20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“Libro en donde se encierran y atesoran todos los tesoros de la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misericordia, todos los tesoros de la justicia y todos los tesoros de la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venganza. Libro, en fin señores, que cuando los cielos se replieguen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 sí mismos como un abanico gigantesco, y cuando la tierra padezca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desmayos, y el sol recoja su luz y se apaguen las estrellas, permanecerá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 solo con Dios, porque es su eterna palabra, resonando eternamente en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alturas”.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apóstol San Pablo nos dice que la Palabra de Dios es “viva y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eficaz” </a:t>
            </a:r>
            <a:r>
              <a:rPr lang="es-ES_tradnl" sz="20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(Hebreos 4:12). </a:t>
            </a: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no quedan dudas de ello cuando pensamos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gran número de personas cuyas vidas han sido transformadas y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establecidas como resultado de la lectura de la Biblia y de la aplicación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práctica de sus enseñanzas.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Esa bendición la obtendremos sólo cuando nos acerquemos 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Sagradas Escrituras con una disposición voluntaria y un espíritu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anhelante de encontrar los tesoros de la paz y de salvación que Dios nos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ofrece en ellas.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pPr>
              <a:lnSpc>
                <a:spcPct val="110000"/>
              </a:lnSpc>
            </a:pPr>
            <a:endParaRPr lang="es-ES_tradnl" sz="20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ser recibido como miembro de la Real Academia Española,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célebre literato Donoso Cortés pronunció un famoso discurso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referente a la Biblia. En uno de sus más bellos pasajes dijo: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“En la Biblia están escritos los anales del cielo, de la tierra, y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género humano: en ella, como en la Divinidad misma, contiene lo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fue, lo que es, y lo que será; en su primera página, se cuenta el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principio de los tiempos y de las cosas; y en su última página el fin de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cosas y de los tiempos.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“Libro prodigioso aquél, en que se calcula todo, antes de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haberse inventado la ciencia de los cálculos; en que sin estudios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lingüísticos se da noticia del origen de las lenguas; en que sin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 astronómicos, se computan las revoluciones de los astros;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que sin documentos históricos se cuenta la historia; en que sin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 físicos se revelan las leyes del mundo. Libro prodigioso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aquél, que lo ve todo, y lo sabe todo; que sabe los pensamientos que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levantan en el corazón del hombre, y los que están presentes en la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mente de Dios; que ve lo que pasa en los abismos del mar, y lo que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sucede en los abismos de la tierra”.</a:t>
            </a:r>
          </a:p>
          <a:p>
            <a:pPr>
              <a:lnSpc>
                <a:spcPct val="110000"/>
              </a:lnSpc>
            </a:pPr>
            <a:endParaRPr lang="es-ES_tradnl" sz="20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“Libro en donde se encierran y atesoran todos los tesoros de la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misericordia, todos los tesoros de la justicia y todos los tesoros de la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venganza. Libro, en fin señores, que cuando los cielos se replieguen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 sí mismos como un abanico gigantesco, y cuando la tierra padezca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desmayos, y el sol recoja su luz y se apaguen las estrellas, permanecerá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 solo con Dios, porque es su eterna palabra, resonando eternamente en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alturas”.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apóstol San Pablo nos dice que la Palabra de Dios es “viva y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eficaz” </a:t>
            </a:r>
            <a:r>
              <a:rPr lang="es-ES_tradnl" sz="20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(Hebreos 4:12). </a:t>
            </a: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no quedan dudas de ello cuando pensamos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gran número de personas cuyas vidas han sido transformadas y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establecidas como resultado de la lectura de la Biblia y de la aplicación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práctica de sus enseñanzas.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Esa bendición la obtendremos sólo cuando nos acerquemos a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Sagradas Escrituras con una disposición voluntaria y un espíritu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anhelante de encontrar los tesoros de la paz y de salvación que Dios nos</a:t>
            </a:r>
          </a:p>
          <a:p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ofrece en ellas.</a:t>
            </a:r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E884-D97B-2046-99FD-2C712B8297EC}" type="datetimeFigureOut">
              <a:rPr lang="en-US" smtClean="0"/>
              <a:t>9/20/17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eccion 1 - La lampara que ilumina el fut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176" y="3312950"/>
            <a:ext cx="8616329" cy="328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¿Qué parte de la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Escritura </a:t>
            </a: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fue inspirada?</a:t>
            </a:r>
          </a:p>
          <a:p>
            <a:pPr algn="ctr">
              <a:lnSpc>
                <a:spcPct val="110000"/>
              </a:lnSpc>
            </a:pPr>
            <a:endParaRPr lang="en-US" sz="4800" b="1" dirty="0" smtClean="0">
              <a:solidFill>
                <a:srgbClr val="72AFB4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442" y="1642727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2 Timoteo 3:16</a:t>
            </a:r>
            <a:endParaRPr lang="es-ES_tradnl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235" y="304255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Toda la Escritura es inspirada por Dios,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útil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enseñar,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591" y="2351757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[3:16]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redargüir,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corregir, para instruir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justicia.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818" y="3160096"/>
            <a:ext cx="8616329" cy="328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¿Qué parte de las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chemeClr val="bg1"/>
                </a:solidFill>
                <a:latin typeface="Arial"/>
                <a:cs typeface="Arial"/>
              </a:rPr>
              <a:t>escrituras usó Cristo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chemeClr val="bg1"/>
                </a:solidFill>
                <a:latin typeface="Arial"/>
                <a:cs typeface="Arial"/>
              </a:rPr>
              <a:t>para enseñar…</a:t>
            </a: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059" y="3289434"/>
            <a:ext cx="8616329" cy="328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chemeClr val="bg1"/>
                </a:solidFill>
                <a:latin typeface="Arial"/>
                <a:cs typeface="Arial"/>
              </a:rPr>
              <a:t>que la palabra de Dios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chemeClr val="bg1"/>
                </a:solidFill>
                <a:latin typeface="Arial"/>
                <a:cs typeface="Arial"/>
              </a:rPr>
              <a:t>contiene la verdad?</a:t>
            </a:r>
          </a:p>
          <a:p>
            <a:pPr algn="ctr">
              <a:lnSpc>
                <a:spcPct val="110000"/>
              </a:lnSpc>
            </a:pPr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5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108" y="158645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Lucas 24:44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901" y="298628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les dijo: Estas son las palabras que os hablé, estando aún con vosotros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108" y="1547287"/>
            <a:ext cx="758964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[24:44]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era necesario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 cumpliese todo lo que está escrito de mí en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ley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Moisés, en los profetas y en los salmos.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lergiaCondensed-Italic"/>
              <a:cs typeface="AlergiaCondensed-Italic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82" y="3246038"/>
            <a:ext cx="8616329" cy="246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¿De quién testifican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las Escrituras?</a:t>
            </a: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7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6875" y="159482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Juan 5:39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668" y="301816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Escudriñad las Escrituras; porque a vosotros os parece que en ellas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tenéis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lergiaCondensed-Italic"/>
              <a:cs typeface="AlergiaCondensed-Italic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460" y="236648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 "/>
                <a:cs typeface="Aria "/>
              </a:rPr>
              <a:t>[</a:t>
            </a:r>
            <a:r>
              <a:rPr lang="es-ES_tradnl" sz="4500" i="1" dirty="0">
                <a:ln w="7619">
                  <a:noFill/>
                </a:ln>
                <a:solidFill>
                  <a:srgbClr val="80C5CB"/>
                </a:solidFill>
                <a:latin typeface="Aria "/>
                <a:cs typeface="Aria "/>
              </a:rPr>
              <a:t>5</a:t>
            </a:r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 "/>
                <a:cs typeface="Aria "/>
              </a:rPr>
              <a:t>:39] </a:t>
            </a:r>
            <a:r>
              <a:rPr lang="es-ES_tradnl" sz="4500" i="1" dirty="0" smtClean="0">
                <a:solidFill>
                  <a:schemeClr val="bg1"/>
                </a:solidFill>
                <a:latin typeface="Aria "/>
                <a:cs typeface="Aria 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 "/>
                <a:cs typeface="Aria "/>
              </a:rPr>
              <a:t>vida eterna; y ellas </a:t>
            </a:r>
            <a:endParaRPr lang="es-ES_tradnl" sz="4500" i="1" dirty="0" smtClean="0">
              <a:solidFill>
                <a:schemeClr val="bg1"/>
              </a:solidFill>
              <a:latin typeface="Aria "/>
              <a:cs typeface="Aria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 "/>
                <a:cs typeface="Aria "/>
              </a:rPr>
              <a:t>son </a:t>
            </a:r>
            <a:r>
              <a:rPr lang="es-ES_tradnl" sz="4500" i="1" dirty="0">
                <a:solidFill>
                  <a:schemeClr val="bg1"/>
                </a:solidFill>
                <a:latin typeface="Aria "/>
                <a:cs typeface="Aria "/>
              </a:rPr>
              <a:t>las que dan testimonio </a:t>
            </a:r>
            <a:endParaRPr lang="es-ES_tradnl" sz="4500" i="1" dirty="0" smtClean="0">
              <a:solidFill>
                <a:schemeClr val="bg1"/>
              </a:solidFill>
              <a:latin typeface="Aria "/>
              <a:cs typeface="Aria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 "/>
                <a:cs typeface="Aria "/>
              </a:rPr>
              <a:t>de mí.</a:t>
            </a:r>
            <a:endParaRPr lang="es-ES_tradnl" sz="4500" i="1" dirty="0">
              <a:solidFill>
                <a:schemeClr val="bg1"/>
              </a:solidFill>
              <a:latin typeface="Aria "/>
              <a:cs typeface="Aria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147" y="3219311"/>
            <a:ext cx="8616329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500" b="1" dirty="0" smtClean="0">
                <a:solidFill>
                  <a:srgbClr val="80C5CB"/>
                </a:solidFill>
                <a:latin typeface="Arial"/>
                <a:cs typeface="Arial"/>
              </a:rPr>
              <a:t>Para ayudarnos </a:t>
            </a:r>
          </a:p>
          <a:p>
            <a:pPr algn="ctr">
              <a:lnSpc>
                <a:spcPct val="110000"/>
              </a:lnSpc>
            </a:pPr>
            <a:r>
              <a:rPr lang="es-ES_tradnl" sz="4500" b="1" dirty="0" smtClean="0">
                <a:solidFill>
                  <a:schemeClr val="bg1"/>
                </a:solidFill>
                <a:latin typeface="Arial"/>
                <a:cs typeface="Arial"/>
              </a:rPr>
              <a:t>en el camino de la vida,…</a:t>
            </a:r>
            <a:r>
              <a:rPr lang="is-I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64" y="3273190"/>
            <a:ext cx="8616329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¿Dónde se puede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hallar</a:t>
            </a:r>
            <a:r>
              <a:rPr lang="es-ES_tradnl" sz="4800" b="1" dirty="0" smtClean="0">
                <a:solidFill>
                  <a:srgbClr val="72AFB4"/>
                </a:solidFill>
                <a:latin typeface="Arial"/>
                <a:cs typeface="Arial"/>
              </a:rPr>
              <a:t> </a:t>
            </a: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la verdad?</a:t>
            </a:r>
          </a:p>
          <a:p>
            <a:pPr algn="ctr">
              <a:lnSpc>
                <a:spcPct val="110000"/>
              </a:lnSpc>
            </a:pPr>
            <a:endParaRPr lang="en-US" sz="4800" dirty="0">
              <a:solidFill>
                <a:srgbClr val="72AF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5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530" y="1929974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Juan 17:17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323" y="3263744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Santifícalos en tu verdad;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palabra es verdad.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515" y="3249674"/>
            <a:ext cx="8616329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¿Cómo debiéramos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usar</a:t>
            </a:r>
            <a:r>
              <a:rPr lang="es-ES_tradnl" sz="4800" b="1" dirty="0" smtClean="0">
                <a:solidFill>
                  <a:srgbClr val="72AFB4"/>
                </a:solidFill>
                <a:latin typeface="Arial"/>
                <a:cs typeface="Arial"/>
              </a:rPr>
              <a:t> </a:t>
            </a: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la Palabra de Dios?</a:t>
            </a:r>
          </a:p>
          <a:p>
            <a:pPr algn="ctr">
              <a:lnSpc>
                <a:spcPct val="110000"/>
              </a:lnSpc>
            </a:pPr>
            <a:endParaRPr lang="en-US" sz="4800" b="1" dirty="0" smtClean="0">
              <a:solidFill>
                <a:srgbClr val="72AFB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4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452" y="1649969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2 Timoteo 2:15</a:t>
            </a:r>
            <a:endParaRPr lang="es-ES_tradnl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245" y="303077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Procura con diligencia presentarte a Dios aprobado, como obrero que no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tiene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959" y="2277998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[2:15]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qué avergonzarse, que usa bien la palabra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verdad.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544" y="3167368"/>
            <a:ext cx="8616329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¿Cómo pueden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los jóvenes limpiar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sus vidas de pecado?</a:t>
            </a:r>
          </a:p>
          <a:p>
            <a:pPr algn="ctr">
              <a:lnSpc>
                <a:spcPct val="110000"/>
              </a:lnSpc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1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5074" y="1546098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Salmos 119:9</a:t>
            </a:r>
            <a:endParaRPr lang="es-ES_tradnl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867" y="301690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¿Con qué limpiará el joven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camino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?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Con guardar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palabra.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873" y="3261857"/>
            <a:ext cx="86163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¿Con qué fin guardaba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el rey David la Palabra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de Dios en su corazón?</a:t>
            </a:r>
          </a:p>
          <a:p>
            <a:pPr algn="ctr">
              <a:lnSpc>
                <a:spcPct val="110000"/>
              </a:lnSpc>
            </a:pPr>
            <a:endParaRPr lang="en-US" sz="4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745" y="170395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Salmo 119:11</a:t>
            </a:r>
            <a:endParaRPr lang="es-ES_tradnl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538" y="3174755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mi corazón he guardado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tus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dichos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pecar contra ti.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0001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596" y="3214825"/>
            <a:ext cx="8616329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72AFB4"/>
                </a:solidFill>
                <a:latin typeface="Arial"/>
                <a:cs typeface="Arial"/>
              </a:rPr>
              <a:t>En tiempos de crisis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como los que estamos viviendo,… </a:t>
            </a:r>
          </a:p>
          <a:p>
            <a:pPr algn="ctr">
              <a:lnSpc>
                <a:spcPct val="110000"/>
              </a:lnSpc>
            </a:pPr>
            <a:endParaRPr lang="en-US" sz="4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1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5" y="3325133"/>
            <a:ext cx="8616329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500" b="1" dirty="0" smtClean="0">
                <a:solidFill>
                  <a:srgbClr val="FFFFFF"/>
                </a:solidFill>
                <a:latin typeface="Arial"/>
                <a:cs typeface="Arial"/>
              </a:rPr>
              <a:t>¿a qué compara San</a:t>
            </a:r>
          </a:p>
          <a:p>
            <a:pPr algn="ctr">
              <a:lnSpc>
                <a:spcPct val="110000"/>
              </a:lnSpc>
            </a:pPr>
            <a:r>
              <a:rPr lang="es-ES_tradnl" sz="4500" b="1" dirty="0" smtClean="0">
                <a:solidFill>
                  <a:srgbClr val="FFFFFF"/>
                </a:solidFill>
                <a:latin typeface="Arial"/>
                <a:cs typeface="Arial"/>
              </a:rPr>
              <a:t>Pedro la palabra profética?</a:t>
            </a: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rgbClr val="FFFFFF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33104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0001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300" y="3191309"/>
            <a:ext cx="8616329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¿cómo nos puede ayudar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la Palabra de Dios?</a:t>
            </a:r>
          </a:p>
          <a:p>
            <a:pPr algn="ctr">
              <a:lnSpc>
                <a:spcPct val="110000"/>
              </a:lnSpc>
            </a:pPr>
            <a:endParaRPr lang="en-US" sz="4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9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416" y="1585520"/>
            <a:ext cx="7827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Salmo</a:t>
            </a: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 </a:t>
            </a: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119:105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381" y="2954564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Lámpara es a mis pies tu palabra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lumbrera a mi camino.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  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0001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658" y="3179551"/>
            <a:ext cx="8616329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¿Qué ocurrirá con la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persona que estudia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FFFFFF"/>
                </a:solidFill>
                <a:latin typeface="Arial"/>
                <a:cs typeface="Arial"/>
              </a:rPr>
              <a:t>la Palabra de Dios? </a:t>
            </a:r>
            <a:endParaRPr lang="es-ES_tradnl" sz="4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5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939" y="1581715"/>
            <a:ext cx="8466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7200" b="1" dirty="0" smtClean="0">
                <a:solidFill>
                  <a:srgbClr val="80C5CB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 </a:t>
            </a: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1:3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448" y="3052095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Bienaventurado el que lee,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que oyen las palabras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esta profecía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988" y="225592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[1:3]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guardan las cosas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ella escritas; porque el tiempo está cerca.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6" y="1690232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927" y="166503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2 Pedro 1:19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58" y="2970798"/>
            <a:ext cx="79875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Tenemos también la palabra profética más segura, a la cual hacéis bien en estar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atentos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443" y="234377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72AFB4"/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rgbClr val="72AFB4"/>
                </a:solidFill>
                <a:latin typeface="Arial"/>
                <a:cs typeface="Arial"/>
              </a:rPr>
              <a:t>1:19]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como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una antorcha que alumbra en lugar oscuro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443" y="1976118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1:19]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hasta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el día esclarezca y el lucero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la mañana salga en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vuestros corazones.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365" y="180797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059" y="3289434"/>
            <a:ext cx="8616329" cy="246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rgbClr val="80C5CB"/>
                </a:solidFill>
                <a:latin typeface="Arial"/>
                <a:cs typeface="Arial"/>
              </a:rPr>
              <a:t>¿Cómo comunicó Dios </a:t>
            </a:r>
          </a:p>
          <a:p>
            <a:pPr algn="ctr">
              <a:lnSpc>
                <a:spcPct val="110000"/>
              </a:lnSpc>
            </a:pPr>
            <a:r>
              <a:rPr lang="es-ES_tradnl" sz="4800" b="1" dirty="0" smtClean="0">
                <a:solidFill>
                  <a:schemeClr val="bg1"/>
                </a:solidFill>
                <a:latin typeface="Arial"/>
                <a:cs typeface="Arial"/>
              </a:rPr>
              <a:t>su Palabra a los profetas?</a:t>
            </a:r>
          </a:p>
          <a:p>
            <a:pPr algn="ctr">
              <a:lnSpc>
                <a:spcPct val="110000"/>
              </a:lnSpc>
            </a:pPr>
            <a:endParaRPr lang="en-US" sz="4500" dirty="0" smtClean="0">
              <a:solidFill>
                <a:schemeClr val="bg1"/>
              </a:solidFill>
              <a:latin typeface="BonvenoCF-Light"/>
              <a:cs typeface="BonvenoCF-Light"/>
            </a:endParaRPr>
          </a:p>
        </p:txBody>
      </p:sp>
    </p:spTree>
    <p:extLst>
      <p:ext uri="{BB962C8B-B14F-4D97-AF65-F5344CB8AC3E}">
        <p14:creationId xmlns:p14="http://schemas.microsoft.com/office/powerpoint/2010/main" val="8004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3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800" y="1619273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80C5CB"/>
                </a:solidFill>
                <a:latin typeface="Arial"/>
                <a:cs typeface="Arial"/>
              </a:rPr>
              <a:t>2 Pedro 1:21</a:t>
            </a:r>
            <a:endParaRPr lang="fi-FI" sz="7200" b="1" dirty="0">
              <a:solidFill>
                <a:srgbClr val="80C5CB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593" y="2948557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nunca la profecía fue traída por voluntad humana, sino que los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santos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045" y="2300321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[1</a:t>
            </a:r>
            <a:r>
              <a:rPr lang="es-ES_tradnl" sz="4500" i="1" dirty="0" smtClean="0">
                <a:ln w="7619">
                  <a:noFill/>
                </a:ln>
                <a:solidFill>
                  <a:srgbClr val="80C5CB"/>
                </a:solidFill>
                <a:latin typeface="Arial"/>
                <a:cs typeface="Arial"/>
              </a:rPr>
              <a:t>:21]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hombres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Dios hablaron siendo inspirados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Espíritu Santo.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4553</TotalTime>
  <Words>1661</Words>
  <Application>Microsoft Macintosh PowerPoint</Application>
  <PresentationFormat>On-screen Show (4:3)</PresentationFormat>
  <Paragraphs>234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AlergiaCondensed-Italic</vt:lpstr>
      <vt:lpstr>Aria </vt:lpstr>
      <vt:lpstr>Arial</vt:lpstr>
      <vt:lpstr>BonvenoCF-Light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629</cp:revision>
  <dcterms:created xsi:type="dcterms:W3CDTF">2017-04-11T21:25:51Z</dcterms:created>
  <dcterms:modified xsi:type="dcterms:W3CDTF">2017-09-20T18:07:23Z</dcterms:modified>
</cp:coreProperties>
</file>