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55"/>
  </p:notesMasterIdLst>
  <p:sldIdLst>
    <p:sldId id="256" r:id="rId2"/>
    <p:sldId id="267" r:id="rId3"/>
    <p:sldId id="26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320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22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23" r:id="rId34"/>
    <p:sldId id="300" r:id="rId35"/>
    <p:sldId id="301" r:id="rId36"/>
    <p:sldId id="302" r:id="rId37"/>
    <p:sldId id="303" r:id="rId38"/>
    <p:sldId id="304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2"/>
    <a:srgbClr val="F17B57"/>
    <a:srgbClr val="D56C4B"/>
    <a:srgbClr val="5B287E"/>
    <a:srgbClr val="137511"/>
    <a:srgbClr val="5F000E"/>
    <a:srgbClr val="2F0007"/>
    <a:srgbClr val="4C301E"/>
    <a:srgbClr val="2A4B64"/>
    <a:srgbClr val="188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21" autoAdjust="0"/>
    <p:restoredTop sz="90027" autoAdjust="0"/>
  </p:normalViewPr>
  <p:slideViewPr>
    <p:cSldViewPr snapToGrid="0" snapToObjects="1">
      <p:cViewPr>
        <p:scale>
          <a:sx n="94" d="100"/>
          <a:sy n="94" d="100"/>
        </p:scale>
        <p:origin x="-2384" y="-1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CONCLUSIÓN: LA LEY DE DIOS</a:t>
            </a:r>
            <a:endParaRPr lang="es-ES_tradnl" sz="2000" b="1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20000"/>
              </a:lnSpc>
            </a:pPr>
            <a:endParaRPr lang="es-ES_tradnl" sz="2000" b="1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tendrás dioses ajenos delante de mí.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te harás imagen, ni ninguna semejanza de lo que esté arriba en el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cielo, ni abajo en la tierra, ni en las aguas debajo de la tierra.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te inclinarás a ellas, ni las honrarás; porque yo soy Jehová tu Dios,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fuerte, celoso, que visito la maldad de los padres sobre los hijos hasta la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tercera y cuarta generación de los que me aborrecen, y hago misericordia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millares, a los que me aman y guardan mis mandamientos.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tomarás el nombre de Jehová tu Dios en vano; porque no dará por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inocente Jehová al que tomare su nombre en vano.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IV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Acuérdate del día de reposo para santificarlo.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Seis días trabajarás, y harás toda tu obra; mas el séptimo día es reposo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Jehová tu Dios; no hagas en él obra alguna, tú, ni tu hijo, ni tu hija,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tu siervo, ni tu criada, ni tu bestia, ni tu extranjero que está dentro de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 puertas. Porque en seis días hizo Jehová los cielos y la tierra, el mar,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todas las cosas que en ellos hay, y reposó en el séptimo día; por tanto,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Jehová bendijo el día de reposo y lo santificó.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Honra a tu padre y a tu madre, porque tus días se alarguen en la tierra que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Jehová tu Dios te da.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matarás.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cometerás adulterio.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VIII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hurtarás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IX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hablarás contra tu prójimo falso testimonio.</a:t>
            </a:r>
          </a:p>
          <a:p>
            <a:pPr algn="ctr">
              <a:lnSpc>
                <a:spcPct val="12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codiciarás la casa de tu prójimo, no codiciarás la mujer de tu prójimo, ni</a:t>
            </a:r>
          </a:p>
          <a:p>
            <a:pPr algn="ctr"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siervo, ni su criada, ni su buey, ni su asno, ni cosa alguna de tu prójimo.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rial "/>
              <a:cs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A2AF8AA2-0CED-7043-9AD8-DFFF472C56F1}" type="datetimeFigureOut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  <a:latin typeface="Arial"/>
              </a:defRPr>
            </a:lvl1pPr>
          </a:lstStyle>
          <a:p>
            <a:fld id="{1CDB8FDF-2516-B540-B96B-6EFBE6DD7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eccion 11 - El código de la felicid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503" y="2970955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Mejor me es la ley de tu boca que millares de oro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plata.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2385" y="1709195"/>
            <a:ext cx="66778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119:72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071" y="2757164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De manera que la ley a la verdad es santa, y el mandamiento santo, justo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bueno.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806" y="1529904"/>
            <a:ext cx="74121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Romanos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7:</a:t>
            </a:r>
            <a:r>
              <a:rPr lang="fi-FI" sz="7200" b="1" dirty="0">
                <a:solidFill>
                  <a:srgbClr val="F9E3D2"/>
                </a:solidFill>
                <a:latin typeface="Arial"/>
                <a:cs typeface="Arial"/>
              </a:rPr>
              <a:t>1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2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0281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100" y="3029907"/>
            <a:ext cx="825951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rgbClr val="F9E3D2"/>
                </a:solidFill>
                <a:latin typeface="Arial"/>
                <a:cs typeface="Arial"/>
              </a:rPr>
              <a:t>Q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ué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bendiciones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</a:rPr>
              <a:t>promete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</a:rPr>
              <a:t> Dios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a 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los </a:t>
            </a: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que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guardan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sus</a:t>
            </a:r>
            <a:endParaRPr lang="en-US" sz="4500" b="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mandamientos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BonvenoCF-Light"/>
              <a:cs typeface="BonvenoCF-Light"/>
            </a:endParaRPr>
          </a:p>
          <a:p>
            <a:pPr algn="ctr"/>
            <a:endParaRPr lang="en-US" sz="4500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6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311" y="337589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Acontecerá que si oyeres atentamente la voz de Jehová tu Dios,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311" y="1257194"/>
            <a:ext cx="7790301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Deuteronomio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28:1-13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202" y="190366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[28:1]</a:t>
            </a:r>
            <a:r>
              <a:rPr lang="pt-BR" sz="4500" i="1" dirty="0" smtClean="0">
                <a:ln w="7619">
                  <a:noFill/>
                </a:ln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para guardar y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poner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por obra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todos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sus mandamientos que yo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prescribo hoy,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322" y="1938223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también Jehová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tu Dios te exaltará sobre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todas las naciones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tierra.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482" y="189502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vendrán sobre ti todas estas bendiciones, y te alcanzarán, si oyeres la voz de Jehová tu Dios.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762" y="236158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:3]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Bendito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serás tú en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ciudad, y bendito tú en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campo.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562" y="1548793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Bendito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el fruto de tu vientre, el fruto de tu tierra,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fruto de tus bestias, la cría de tus vacas y los rebaños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tus ovejas.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562" y="1860463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:5-6]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Benditas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serán tu canasta y tu artesa de amasar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.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Bendito serás en tu entrar, y bendito en tu salir.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73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972" y="3027707"/>
            <a:ext cx="7019421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Quién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Escribió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el"/>
                <a:cs typeface="Ariel"/>
              </a:rPr>
              <a:t>y </a:t>
            </a:r>
            <a:r>
              <a:rPr lang="en-US" sz="4800" b="1" dirty="0" err="1" smtClean="0">
                <a:solidFill>
                  <a:schemeClr val="bg1"/>
                </a:solidFill>
                <a:latin typeface="Ariel"/>
                <a:cs typeface="Ariel"/>
              </a:rPr>
              <a:t>promulgó</a:t>
            </a:r>
            <a:r>
              <a:rPr lang="en-US" sz="4800" b="1" dirty="0" smtClean="0">
                <a:solidFill>
                  <a:schemeClr val="bg1"/>
                </a:solidFill>
                <a:latin typeface="Ariel"/>
                <a:cs typeface="Ariel"/>
              </a:rPr>
              <a:t> la Ley de Dios?</a:t>
            </a:r>
            <a:endParaRPr lang="en-US" sz="4500" b="1" dirty="0">
              <a:solidFill>
                <a:schemeClr val="bg1"/>
              </a:solidFill>
              <a:latin typeface="Ariel"/>
              <a:cs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459" y="1566703"/>
            <a:ext cx="82854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:7]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Jehová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derrotará a tus enemigos que se levantaren contra ti; por un camino saldrán contra ti, y por siete caminos huirán de delante de ti.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642" y="1186543"/>
            <a:ext cx="774262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:8]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Jehová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te enviará su bendición sobre tus graneros,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sobre todo aquello en que pusieres tu mano; y te bendecirá en la tierra que Jehová tu Dios te da.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145" y="2307585"/>
            <a:ext cx="77426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:9]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confirmará Jehová por pueblo santo suyo, como te lo ha jurado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082" y="1965723"/>
            <a:ext cx="7742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:9]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cuando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guardares los mandamientos de Jehová tu Dios, y anduvieres en sus caminos.</a:t>
            </a:r>
          </a:p>
        </p:txBody>
      </p:sp>
    </p:spTree>
    <p:extLst>
      <p:ext uri="{BB962C8B-B14F-4D97-AF65-F5344CB8AC3E}">
        <p14:creationId xmlns:p14="http://schemas.microsoft.com/office/powerpoint/2010/main" val="40072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162" y="1687663"/>
            <a:ext cx="774262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:10]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verán todos los pueblos de la tierra que el nombre de Jehová es invocado sobre ti, y te temerán.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162" y="1739503"/>
            <a:ext cx="774262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11]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te hará Jehová sobreabundar en bienes, en el fruto de tu vientre, en el fruto de tu bestia, y en el fruto de tu tierra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162" y="2378863"/>
            <a:ext cx="77426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[28:11]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el país que Jehová juró a tus padres que te había de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dar.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442" y="1601263"/>
            <a:ext cx="774262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12]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abrirá Jehová su buen tesoro, el cielo, para enviar la lluvia a tu tierra en su tiempo, y para bendecir toda obra de tus manos.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642" y="2318383"/>
            <a:ext cx="77426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[28:12]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prestarás a muchas naciones, y tú no pedirás prestado.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722" y="1990063"/>
            <a:ext cx="7742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13]</a:t>
            </a:r>
            <a:r>
              <a:rPr lang="pt-BR" sz="4500" i="1" dirty="0" smtClean="0">
                <a:ln w="7619">
                  <a:noFill/>
                </a:ln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pondrá Jehová por cabeza, y no por cola;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estarás encima solamente,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no estarás debajo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551" y="2705324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Entonces Jehová dijo a Moisés: Sube a mí al monte, y espera allá, y te daré tablas de piedra,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788" y="1417584"/>
            <a:ext cx="63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9E3D2"/>
                </a:solidFill>
                <a:latin typeface="Arial "/>
                <a:cs typeface="Arial "/>
              </a:rPr>
              <a:t>Éxodo</a:t>
            </a:r>
            <a:r>
              <a:rPr lang="fi-FI" sz="7200" b="1" dirty="0" smtClean="0">
                <a:solidFill>
                  <a:srgbClr val="F9E3D2"/>
                </a:solidFill>
                <a:latin typeface="Arial "/>
                <a:cs typeface="Arial "/>
              </a:rPr>
              <a:t> </a:t>
            </a:r>
            <a:r>
              <a:rPr lang="fi-FI" sz="7200" b="1" dirty="0" smtClean="0">
                <a:solidFill>
                  <a:srgbClr val="F9E3D2"/>
                </a:solidFill>
                <a:latin typeface="Arial "/>
                <a:cs typeface="Arial "/>
              </a:rPr>
              <a:t>24:12</a:t>
            </a:r>
            <a:endParaRPr lang="fi-FI" sz="7200" b="1" dirty="0">
              <a:solidFill>
                <a:srgbClr val="F9E3D2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082" y="1659543"/>
            <a:ext cx="774262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[28: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13]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si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obedecieres los mandamientos de Jehová tu Dios, que yo te ordeno hoy, para que los guardes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cumplas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.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100" y="3129347"/>
            <a:ext cx="8259514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¿De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disfrutarán</a:t>
            </a:r>
            <a:r>
              <a:rPr lang="en-US" sz="4500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los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guardan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los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mandamientos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ios?</a:t>
            </a:r>
            <a:endParaRPr lang="en-US" sz="4500" b="1" dirty="0">
              <a:solidFill>
                <a:srgbClr val="FFFFFF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9749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188" y="3136701"/>
            <a:ext cx="8363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!!Oh, si hubieras atendido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mis mandamientos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!...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7841" y="1840321"/>
            <a:ext cx="6677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Isaías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48:18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188" y="1974845"/>
            <a:ext cx="836319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[48</a:t>
            </a:r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18]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Fuera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entonces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tu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paz como un río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, y tu 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justicia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como las ondas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mar.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804" y="2981804"/>
            <a:ext cx="83631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Mucha paz tienen los que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aman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tu ley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Y no hay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ellos tropiezo.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116" y="1609858"/>
            <a:ext cx="8138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119:165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926" y="3085517"/>
            <a:ext cx="8535984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¿</a:t>
            </a:r>
            <a:r>
              <a:rPr lang="en-US" sz="4500" b="1" dirty="0">
                <a:solidFill>
                  <a:srgbClr val="F9E3D2"/>
                </a:solidFill>
                <a:latin typeface="Arial"/>
                <a:cs typeface="Arial"/>
              </a:rPr>
              <a:t>D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urante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cuánto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9E3D2"/>
                </a:solidFill>
                <a:latin typeface="Arial"/>
              </a:rPr>
              <a:t>tiempo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permanecerán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en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vigencia</a:t>
            </a:r>
            <a:r>
              <a:rPr lang="is-IS" sz="4500" b="1" dirty="0" smtClean="0">
                <a:solidFill>
                  <a:srgbClr val="FFFFFF"/>
                </a:solidFill>
                <a:latin typeface="Arial"/>
              </a:rPr>
              <a:t>…</a:t>
            </a:r>
            <a:endParaRPr lang="en-US" sz="4500" b="1" dirty="0">
              <a:solidFill>
                <a:srgbClr val="FFFFFF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666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366" y="3102797"/>
            <a:ext cx="8535984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los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mandamientos</a:t>
            </a:r>
            <a:endParaRPr lang="en-US" sz="4500" b="1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de la ley de 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ios?</a:t>
            </a:r>
            <a:endParaRPr lang="en-US" sz="4500" b="1" dirty="0">
              <a:solidFill>
                <a:srgbClr val="FFFFFF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9496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523" y="3361964"/>
            <a:ext cx="83631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Cercano estás tú, oh Jehová,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Y todos tus mandamientos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son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verdad.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588" y="1151314"/>
            <a:ext cx="8591061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119:151-152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802" y="1955503"/>
            <a:ext cx="774262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[119:152]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Hace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ya mucho que he entendido tus testimonios, que para siempre los has establecido.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991" y="2949914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Porque de cierto os digo que hasta que pasen el cielo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tierra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873" y="1644894"/>
            <a:ext cx="6677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5:18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002" y="221470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[24:12]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y la ley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y mandamientos que he escrito para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enseñarles.</a:t>
            </a:r>
            <a:endParaRPr lang="en-US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442" y="2301103"/>
            <a:ext cx="77426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</a:t>
            </a:r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5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:18]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ni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una jota ni una tilde pasará de la ley, hasta que todo se haya cumplido.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670" y="2975867"/>
            <a:ext cx="8535984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rgbClr val="F9E3D2"/>
                </a:solidFill>
                <a:latin typeface="Arial"/>
                <a:cs typeface="Arial"/>
              </a:rPr>
              <a:t>Q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ué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pacto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,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incluye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rgbClr val="F9E3D2"/>
                </a:solidFill>
                <a:latin typeface="Arial"/>
              </a:rPr>
              <a:t>S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</a:rPr>
              <a:t>u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</a:rPr>
              <a:t>santa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</a:rPr>
              <a:t> ley,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hará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Dios con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su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pueblo en los</a:t>
            </a:r>
            <a:endParaRPr lang="en-US" sz="4500" b="1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últimos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días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30025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461" y="2584364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Por lo cual, este es el pacto que haré con la casa de Israel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después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de aquellos días, dice el Señor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: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155" y="1366368"/>
            <a:ext cx="73862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Hebreos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8:10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145" y="1570368"/>
            <a:ext cx="7742621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[8:10]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Pondré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mis leyes en la mente de ellos, y sobre su corazón las escribiré; y seré a ellos por Dios, y ellos me serán  a mí por pueblo.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 "/>
                <a:cs typeface="Arial "/>
              </a:rPr>
              <a:t>.</a:t>
            </a:r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 "/>
                <a:cs typeface="Arial "/>
              </a:rPr>
              <a:t>.</a:t>
            </a:r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671" y="3059564"/>
            <a:ext cx="7782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Este es el pacto que haré con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ellos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después de aquellos días, dice el Seño</a:t>
            </a:r>
            <a:r>
              <a:rPr lang="es-ES_tradnl" sz="4500" dirty="0">
                <a:solidFill>
                  <a:schemeClr val="bg1"/>
                </a:solidFill>
                <a:latin typeface="Arial "/>
                <a:cs typeface="Arial "/>
              </a:rPr>
              <a:t>r</a:t>
            </a:r>
            <a:r>
              <a:rPr lang="es-ES_tradnl" sz="4500" dirty="0" smtClean="0">
                <a:solidFill>
                  <a:schemeClr val="bg1"/>
                </a:solidFill>
                <a:latin typeface="Arial "/>
                <a:cs typeface="Arial "/>
              </a:rPr>
              <a:t>:</a:t>
            </a:r>
            <a:r>
              <a:rPr lang="is-IS" sz="4500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671" y="1754544"/>
            <a:ext cx="7782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Hebreos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10:16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722" y="2223343"/>
            <a:ext cx="774262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[10:16]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Pondré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mis leyes en sus corazones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y en sus mentes las escribiré.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 "/>
                <a:cs typeface="Arial "/>
              </a:rPr>
              <a:t>.</a:t>
            </a:r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50" y="3029907"/>
            <a:ext cx="853598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Anulamos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la ley de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"/>
              </a:rPr>
              <a:t>Dios,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por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el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hecho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de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creer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en 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Cristo y </a:t>
            </a: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tener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fe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 </a:t>
            </a:r>
            <a:endParaRPr lang="en-US" sz="4500" b="1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en </a:t>
            </a:r>
            <a:r>
              <a:rPr lang="en-US" sz="4500" b="1" dirty="0" err="1">
                <a:solidFill>
                  <a:srgbClr val="FFFFFF"/>
                </a:solidFill>
                <a:latin typeface="Arial"/>
              </a:rPr>
              <a:t>Él</a:t>
            </a:r>
            <a:r>
              <a:rPr lang="en-US" sz="4500" b="1" dirty="0">
                <a:solidFill>
                  <a:srgbClr val="FFFFFF"/>
                </a:solidFill>
                <a:latin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BonvenoCF-Light"/>
              <a:cs typeface="BonvenoCF-Light"/>
            </a:endParaRPr>
          </a:p>
          <a:p>
            <a:pPr algn="ctr"/>
            <a:endParaRPr lang="en-US" sz="4500" b="1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95" y="290404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¿Luego por la fe invalidamos la ley? En ninguna manera, sino que confirmamos la ley.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9423" y="1616304"/>
            <a:ext cx="7066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Romanos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3:31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50" y="3157937"/>
            <a:ext cx="8535984" cy="388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9E3D2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F9E3D2"/>
                </a:solidFill>
                <a:latin typeface="Arial "/>
                <a:cs typeface="Arial "/>
              </a:rPr>
              <a:t>Tendrá</a:t>
            </a:r>
            <a:r>
              <a:rPr lang="en-US" sz="4500" b="1" dirty="0" smtClean="0">
                <a:solidFill>
                  <a:srgbClr val="F9E3D2"/>
                </a:solidFill>
                <a:latin typeface="Arial "/>
                <a:cs typeface="Arial "/>
              </a:rPr>
              <a:t> Dios un pueblo </a:t>
            </a:r>
          </a:p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en el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tiempo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final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que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aceptará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y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obedecerá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is-IS" sz="4500" b="1" dirty="0" smtClean="0">
                <a:solidFill>
                  <a:srgbClr val="FFFFFF"/>
                </a:solidFill>
                <a:latin typeface="Arial "/>
                <a:cs typeface="Arial "/>
              </a:rPr>
              <a:t>…</a:t>
            </a:r>
            <a:endParaRPr lang="en-US" sz="4500" b="1" dirty="0">
              <a:solidFill>
                <a:srgbClr val="FFFFFF"/>
              </a:solidFill>
              <a:latin typeface="Arial "/>
              <a:cs typeface="Arial "/>
            </a:endParaRP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/>
            <a:endParaRPr lang="en-US" sz="4500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6788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41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974" y="3196897"/>
            <a:ext cx="8535984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t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odos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sus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mandamientos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a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pesar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de la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ira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del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diablo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0522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717" y="3073496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Estas palabras habló Jehová a toda vuestra congregación en el monte, de en medio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del fuego,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391" y="968304"/>
            <a:ext cx="7790301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Deuteronomio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 5</a:t>
            </a: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:22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997" y="3108056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Entonces el dragón se llenó de ira contra la mujer; y se fue a hacer guerra contra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 resto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671" y="1002864"/>
            <a:ext cx="7790301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>
                <a:solidFill>
                  <a:srgbClr val="F9E3D2"/>
                </a:solidFill>
                <a:latin typeface="Arial"/>
                <a:cs typeface="Arial"/>
              </a:rPr>
              <a:t>A</a:t>
            </a:r>
            <a:r>
              <a:rPr lang="fi-FI" sz="7200" b="1" dirty="0" err="1" smtClean="0">
                <a:solidFill>
                  <a:srgbClr val="F9E3D2"/>
                </a:solidFill>
                <a:latin typeface="Arial"/>
                <a:cs typeface="Arial"/>
              </a:rPr>
              <a:t>pocalipsis</a:t>
            </a:r>
            <a:endParaRPr lang="fi-FI" sz="7200" b="1" dirty="0" smtClean="0">
              <a:solidFill>
                <a:srgbClr val="F9E3D2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12:17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162" y="1661743"/>
            <a:ext cx="7742621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12:17]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descendencia de ella, los que guardan los mandamientos de Dios y tienen el testimonio de Jesucristo.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dirty="0" smtClean="0">
                <a:solidFill>
                  <a:schemeClr val="bg1"/>
                </a:solidFill>
                <a:latin typeface="Arial "/>
                <a:cs typeface="Arial "/>
              </a:rPr>
              <a:t>.</a:t>
            </a:r>
            <a:endParaRPr lang="es-ES_tradnl" sz="4500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024" y="2967616"/>
            <a:ext cx="7925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Aquí está la paciencia de los santos, los que guardan los mandamientos de Dios y la fe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Jesús.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466" y="862424"/>
            <a:ext cx="7790301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F9E3D2"/>
                </a:solidFill>
                <a:latin typeface="Arial"/>
                <a:cs typeface="Arial"/>
              </a:rPr>
              <a:t>Apocalipsis</a:t>
            </a:r>
          </a:p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F9E3D2"/>
                </a:solidFill>
                <a:latin typeface="Arial"/>
                <a:cs typeface="Arial"/>
              </a:rPr>
              <a:t>14:12</a:t>
            </a:r>
            <a:endParaRPr lang="fi-FI" sz="7200" b="1" dirty="0">
              <a:solidFill>
                <a:srgbClr val="F9E3D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 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2" y="1702161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282" y="1583983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[</a:t>
            </a:r>
            <a:r>
              <a:rPr lang="pt-BR" sz="4500" i="1" dirty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5</a:t>
            </a:r>
            <a:r>
              <a:rPr lang="pt-BR" sz="4500" i="1" dirty="0" smtClean="0">
                <a:ln w="7619">
                  <a:noFill/>
                </a:ln>
                <a:solidFill>
                  <a:srgbClr val="F9E3D2"/>
                </a:solidFill>
                <a:latin typeface="Arial "/>
                <a:cs typeface="Arial "/>
              </a:rPr>
              <a:t>:22]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nube y de la oscuridad, a gran voz; y no añadió más. Y las escribió en dos tablas de piedra, las cuales me dio a mí.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737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332" y="3308747"/>
            <a:ext cx="8259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¿Con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  <a:cs typeface="Arial"/>
              </a:rPr>
              <a:t>hermosas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9E3D2"/>
                </a:solidFill>
                <a:latin typeface="Arial"/>
              </a:rPr>
              <a:t>palabras</a:t>
            </a:r>
            <a:r>
              <a:rPr lang="en-US" sz="4500" b="1" dirty="0" smtClean="0">
                <a:solidFill>
                  <a:srgbClr val="F9E3D2"/>
                </a:solidFill>
                <a:latin typeface="Arial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</a:rPr>
              <a:t>se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</a:rPr>
              <a:t>refirieron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</a:rPr>
              <a:t>, el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</a:rPr>
              <a:t>rey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</a:rPr>
              <a:t> David en el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</a:rPr>
              <a:t>Antiguo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</a:rPr>
              <a:t>Testamento</a:t>
            </a:r>
            <a:r>
              <a:rPr lang="is-IS" sz="4500" b="1" dirty="0" smtClean="0">
                <a:solidFill>
                  <a:schemeClr val="bg1"/>
                </a:solidFill>
                <a:latin typeface="Arial"/>
              </a:rPr>
              <a:t>…</a:t>
            </a:r>
            <a:endParaRPr lang="en-US" sz="4500" b="1" dirty="0" smtClean="0">
              <a:solidFill>
                <a:schemeClr val="bg1"/>
              </a:solidFill>
              <a:latin typeface="Arial"/>
            </a:endParaRPr>
          </a:p>
          <a:p>
            <a:pPr algn="ctr"/>
            <a:endParaRPr lang="en-US" sz="4500" b="1" dirty="0">
              <a:solidFill>
                <a:srgbClr val="F9E3D2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14669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0098" y="11009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2A4B64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2A4B6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1646" y="3242767"/>
            <a:ext cx="783617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y el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apóstol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 Pablo en el Nuevo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</a:rPr>
              <a:t>Testamento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, </a:t>
            </a:r>
          </a:p>
          <a:p>
            <a:pPr algn="ctr"/>
            <a:r>
              <a:rPr lang="en-US" sz="4500" b="1" dirty="0" smtClean="0">
                <a:solidFill>
                  <a:srgbClr val="FFFFFF"/>
                </a:solidFill>
                <a:latin typeface="Arial"/>
              </a:rPr>
              <a:t>a la ley de Dios?</a:t>
            </a:r>
            <a:endParaRPr lang="en-US" sz="4500" b="1" dirty="0" smtClean="0">
              <a:solidFill>
                <a:srgbClr val="FFFFFF"/>
              </a:solidFill>
              <a:latin typeface="BonvenoCF-Light"/>
              <a:cs typeface="BonvenoCF-Light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0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431" y="2290604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ley de Jehová es perfecta, que convierte el alma;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testimonio de Jehová es fiel, que hace sabio al sencillo.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668" y="1020144"/>
            <a:ext cx="63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Salmos</a:t>
            </a:r>
            <a:r>
              <a:rPr lang="fi-FI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19:7</a:t>
            </a:r>
            <a:endParaRPr lang="fi-FI" sz="7200" b="1" dirty="0">
              <a:solidFill>
                <a:schemeClr val="accent3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2093</TotalTime>
  <Words>1523</Words>
  <Application>Microsoft Macintosh PowerPoint</Application>
  <PresentationFormat>On-screen Show (4:3)</PresentationFormat>
  <Paragraphs>199</Paragraphs>
  <Slides>53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Jennifer Sarria</cp:lastModifiedBy>
  <cp:revision>395</cp:revision>
  <dcterms:created xsi:type="dcterms:W3CDTF">2017-04-11T21:25:51Z</dcterms:created>
  <dcterms:modified xsi:type="dcterms:W3CDTF">2017-09-14T18:27:22Z</dcterms:modified>
</cp:coreProperties>
</file>