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7" r:id="rId3"/>
    <p:sldId id="262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5" r:id="rId17"/>
    <p:sldId id="324" r:id="rId18"/>
    <p:sldId id="326" r:id="rId19"/>
    <p:sldId id="327" r:id="rId20"/>
    <p:sldId id="328" r:id="rId21"/>
    <p:sldId id="330" r:id="rId22"/>
    <p:sldId id="329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1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2"/>
    <a:srgbClr val="F17B57"/>
    <a:srgbClr val="D56C4B"/>
    <a:srgbClr val="5B287E"/>
    <a:srgbClr val="137511"/>
    <a:srgbClr val="5F000E"/>
    <a:srgbClr val="2F0007"/>
    <a:srgbClr val="4C301E"/>
    <a:srgbClr val="2A4B64"/>
    <a:srgbClr val="188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9" autoAdjust="0"/>
    <p:restoredTop sz="82113" autoAdjust="0"/>
  </p:normalViewPr>
  <p:slideViewPr>
    <p:cSldViewPr snapToGrid="0" snapToObjects="1">
      <p:cViewPr>
        <p:scale>
          <a:sx n="143" d="100"/>
          <a:sy n="143" d="100"/>
        </p:scale>
        <p:origin x="118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B31EC-5FC5-364D-822D-48D9E63613B4}" type="datetimeFigureOut">
              <a:rPr lang="en-US" smtClean="0"/>
              <a:t>9/20/17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1FC86-65FB-4348-B7A7-E30C0B3F550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8075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2D68-B1AB-0E48-BD46-F975373AA0B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027A-D9F1-8949-A36F-FC98E368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00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parábola moderna nos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 a cierto negociante rico,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caminando por las calles de la Nueva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Jerusalén buscando su eternal mansión y guiado por su ángel guardián.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barrio de su futura casa, iban pasando casa tras casa. Al pasar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junto a cada una, el negociante le preguntaba al ángel quién las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habitaba. Este le decía que una pertenecía a su anterior jardinero, otra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 sirvienta, y otra a su ayudante personal, todos los cuales habían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sido devotos, sacrificados cristianos cuando vivían en la tierra. Viendo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buenas casas de sus anteriores criados, el negociante se anticipaba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ansiosamente al lugar que le esperaba a él.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fin el ángel se detiene ante un lugar más bien común, y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después de haber sido preguntado para quién sería esa casa, responde: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“esta es la suya”. Penosamente asombrado, el hombre rico protesta.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su jardinero, su sirvienta y su ayudante personal, habían sido tan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bondadosamente recompensados, ¿por qué se le había asignado a él una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casa tan humilde? ¡Seguramente había sido una equivocación! 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“No, dice el ángel. Esto es lo mejor que hemos podido hacer con lo que usted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enviado de antemano mientras estaba aún en la tierra”.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el rico necio de la parábola, este hombre había estado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apilando tesoros para sí en la tierra, donde la polilla y el orín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corrompen, y donde ladrones minan y hurtan </a:t>
            </a:r>
            <a:r>
              <a:rPr lang="es-ES_tradn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(Mateo 6:19, 20). </a:t>
            </a: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había acumulado ningún tesoro en el cielo, donde habría estado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salvo de los peligros y corrupciones de esta vida. “Así es el que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hace para sí tesoro, y no es rico en Dios” </a:t>
            </a:r>
            <a:r>
              <a:rPr lang="es-ES_tradn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(Lucas 12:21).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“La prosperidad espiritual está estrechamente vinculada con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liberalidad cristiana. Los seguidores de Cristo deben regocijarse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el privilegio de revelar en sus vidas la caridad de su Redentor.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Mientras dan para el Señor, tienen la seguridad de que sus tesoros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 delante de ellos a los atrios celestiales” </a:t>
            </a:r>
            <a:r>
              <a:rPr lang="es-ES_tradn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(Los Hechos de los</a:t>
            </a:r>
          </a:p>
          <a:p>
            <a:r>
              <a:rPr lang="es-ES_tradn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Apóstoles, pág. 277).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día Jesús estaba en el atrio del templo donde se hallaban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cofres del tesoro, y miraba a los que venían para depositar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 donativos. Muchos de los ricos traían sumas elevadas, que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presentaban con gran ostentación. Jesús los miraba tristemente,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 sin hacer comentario acerca de sus ingentes ofrendas.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Luego su rostro se iluminó al ver a una pobre viuda acercarse con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vacilación, como temerosa de ser observada. Mientras los ricos y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altaneros pasaban para depositar sus ofrendas, ella vacilaba como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no se atreviese a ir más adelante. Y sin embargo, anhelaba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hacer algo, por poco que fuese, en favor de la causa que amaba.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Miraba el donativo que tenía en la mano. Era muy pequeño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comparación con los que traían aquellos que la rodeaban,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 era todo lo que tenía. Aprovechando su oportunidad, echó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apresuradamente sus dos blancas y se dio vuelta para irse. Pero al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hacerlo notó que la mirada de Jesús se fijaba con fervor en ella.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Salvador llamó a sí a sus discípulos, y les pidió que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notasen la pobreza de la viuda. Entonces sus palabras de elogio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cayeron en los oídos de ella: “De verdad os digo, que esta pobre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viuda echó más que todos”. Lágrimas de gozo llenaron sus ojos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sentir que su acto era comprendido y apreciado. Muchos le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habrían aconsejado que guardase su pitanza para su propio uso.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Puesto en las manos de los bien alimentados sacerdotes, se perdería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vista entre los muchos y costosos donativos traídos a la tesorería.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 Jesús comprendía el motivo de ella. Ella creía que el servicio del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templo era ordenado por Dios, y anhelaba hacer cuanto pudiese para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sostenerlo. Hizo lo que pudo, y su acto había de ser un monumento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su memoria para todos los tiempos, y su gozo en la eternidad. Su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corazón acompañó a su donativo, cuyo valor se había de estimar, no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el de la moneda, sino por el amor hacia Dios y el interés en su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 que había impulsado la acción.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son las cosas grandes que todo ojo ve y que toda lengua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alaba lo que Dios tiene por más precioso. Los pequeños deberes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cumplidos alegremente, los pequeños donativos sin ostentación, y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a los ojos humanos pueden parecer sin valor, se destacan con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frecuencia más altamente a su vista. Un corazón lleno de fe y de amor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más apreciable para Dios que el don más costoso.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28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500" b="0" i="1" dirty="0" smtClean="0"/>
          </a:p>
          <a:p>
            <a:endParaRPr lang="en-US" sz="2500" b="0" i="1" dirty="0" smtClean="0"/>
          </a:p>
          <a:p>
            <a:endParaRPr lang="en-US" sz="25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E61E-8553-444F-9FE7-D57F1B81C925}" type="datetime1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B77A-87D7-8440-A828-2A7E2837F3DF}" type="datetime1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9D97-55A8-FA46-A5CB-B888DF561A57}" type="datetime1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4B10-31C4-0D41-A4E5-C52B0BB5104B}" type="datetime1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251D-C6D4-1241-9E7D-AB386D0F3EA4}" type="datetime1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4C9B-E556-F943-A97E-8C3F52C56110}" type="datetime1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3045-0299-3947-A00E-E9503B88E24D}" type="datetime1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743E-B815-3245-8B90-7A63A02A1686}" type="datetime1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9468-9DB2-3D47-849B-4A313412449A}" type="datetime1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3838-C486-1841-8714-4C5AEF95D2B6}" type="datetime1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C402-CC97-4F43-97F1-2FC3D35572AF}" type="datetime1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4300-9232-F643-830F-A88CA34C6272}" type="datetime1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248AE51-46AF-8C4E-A667-C1594B58A011}" type="datetime1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eccion 19 - Socios con Di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169" y="259442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[103:3]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pueblo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suyo somos, y ovejas de su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prado.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1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0645" y="2914121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Ahora, así dice Jehová, Creador tuyo, oh Jacob, y Formador tuyo, oh Israel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144" y="1542150"/>
            <a:ext cx="7184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Isaías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43:1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764" y="2399061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[43:1]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No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temas, porque yo te redimí; te puse nombre, mío eres tú.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2074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717" y="3243566"/>
            <a:ext cx="7766287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Sobre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qué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cuatro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razones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se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basa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Dios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para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reclamar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2F2F2"/>
                </a:solidFill>
                <a:latin typeface="Arial"/>
                <a:cs typeface="Arial"/>
              </a:rPr>
              <a:t>todo</a:t>
            </a:r>
            <a:r>
              <a:rPr lang="en-US" sz="4500" b="1" dirty="0" smtClean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como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suyo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?</a:t>
            </a:r>
          </a:p>
          <a:p>
            <a:pPr algn="ctr">
              <a:lnSpc>
                <a:spcPct val="110000"/>
              </a:lnSpc>
            </a:pPr>
            <a:endParaRPr lang="en-US" sz="4500" b="1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6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407" y="2700977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Porque en seis días hizo Jehová los cielos y la tierra, el mar, y todas las cosas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en ellos hay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0906" y="1329006"/>
            <a:ext cx="7184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Éxodo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20:11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288" y="2026063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[20:11]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reposó en el séptimo día; por tanto, Jehová bendijo el día de reposo[a] y lo santificó.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407" y="289635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cual, siendo el resplandor de su gloria, y la imagen misma de su sustancia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0906" y="1524388"/>
            <a:ext cx="7184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Hebreos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1:3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117" y="1919488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[1:3]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quien sustenta todas las cosas con la palabra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su poder, habiendo efectuado la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purificación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1998" y="1963896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[1:3]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nuestros pecados por medio de sí mismo, se sentó a la diestra de la Majestad en las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alturas.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6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0645" y="2958526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Porque habéis sido comprados por precio; glorificad, pues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144" y="1586555"/>
            <a:ext cx="7184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 </a:t>
            </a:r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Corintios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6:20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9836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717" y="3172518"/>
            <a:ext cx="7766287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Cuántas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cosas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en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nuestro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mundo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pertenecen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Dios?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5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764" y="2256958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[6:20]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Dios en vuestro cuerpo y en vuestro espíritu, los cuales son de Dios.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0645" y="2256927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Por tanto, mirad por vosotros, y por todo el rebaño en que el Espíritu Santo os ha puesto por obispos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3144" y="884956"/>
            <a:ext cx="7184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Hechos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20:28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0645" y="2221441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[20:28]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apacentar la iglesia del Señor, la cual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Él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ganó por su propia sangre.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236" y="3383110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Sino acuérdate de Jehová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tu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Dios, porque él te da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el poder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6735" y="964885"/>
            <a:ext cx="71846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Deuteronomio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8:18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1998" y="1988853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[8:18</a:t>
            </a:r>
            <a:r>
              <a:rPr lang="pt-BR" sz="4500" i="1" dirty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hacer las riquezas, a fin de confirmar su pacto que juró a tus padres, como en este día.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2074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241" y="3083708"/>
            <a:ext cx="7766287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Cuál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es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la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posición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del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cristiano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frente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a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las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posesiones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2F2F2"/>
                </a:solidFill>
                <a:latin typeface="Arial"/>
                <a:cs typeface="Arial"/>
              </a:rPr>
              <a:t>que</a:t>
            </a:r>
            <a:r>
              <a:rPr lang="en-US" sz="4500" b="1" dirty="0" smtClean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Dios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2F2F2"/>
                </a:solidFill>
                <a:latin typeface="Arial"/>
                <a:cs typeface="Arial"/>
              </a:rPr>
              <a:t>le 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ha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concedido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50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117" y="2548321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Así, pues, téngannos los hombres por servidores de Cristo, y administradores de los misterios de Dios.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616" y="1186881"/>
            <a:ext cx="7184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 </a:t>
            </a:r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Corintios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4:1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2074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241" y="3136994"/>
            <a:ext cx="7766287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Qué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requiere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Dios </a:t>
            </a:r>
            <a:endParaRPr lang="en-US" sz="45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2F2F2"/>
                </a:solidFill>
                <a:latin typeface="Arial"/>
                <a:cs typeface="Arial"/>
              </a:rPr>
              <a:t>de 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los </a:t>
            </a:r>
            <a:r>
              <a:rPr lang="en-US" sz="4500" b="1" dirty="0" err="1" smtClean="0">
                <a:solidFill>
                  <a:srgbClr val="F2F2F2"/>
                </a:solidFill>
                <a:latin typeface="Arial"/>
                <a:cs typeface="Arial"/>
              </a:rPr>
              <a:t>dispensadores</a:t>
            </a:r>
            <a:r>
              <a:rPr lang="en-US" sz="4500" b="1" dirty="0" smtClean="0">
                <a:solidFill>
                  <a:srgbClr val="F2F2F2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2F2F2"/>
                </a:solidFill>
                <a:latin typeface="Arial"/>
                <a:cs typeface="Arial"/>
              </a:rPr>
              <a:t>o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mayordomos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33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117" y="2894680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Ahora bien, se requiere de los administradores, que cada uno sea hallado fiel.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616" y="1533240"/>
            <a:ext cx="7184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 </a:t>
            </a:r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Corintios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4:2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2074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241" y="3136994"/>
            <a:ext cx="7766287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Cuál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es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la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primera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2F2F2"/>
                </a:solidFill>
                <a:latin typeface="Arial"/>
                <a:cs typeface="Arial"/>
              </a:rPr>
              <a:t>responsabilidad</a:t>
            </a:r>
            <a:r>
              <a:rPr lang="en-US" sz="4500" b="1" dirty="0" smtClean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del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cristiano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67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002" y="2896359"/>
            <a:ext cx="758964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Jehová es la tierra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su plenitud; el mundo, </a:t>
            </a: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los que en él habitan.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1239" y="1524388"/>
            <a:ext cx="6315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Salmos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24:1 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879" y="2583845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Mas buscad primeramente el reino de Dios y su justicia, y todas estas cosas os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serán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añadidas.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3378" y="1222405"/>
            <a:ext cx="7184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Mateo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6:33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117" y="288579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Honra a Jehová con tus bienes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con las primicias de todos tus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frutos.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616" y="1524359"/>
            <a:ext cx="7184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Proverbios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3:9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2074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241" y="3181399"/>
            <a:ext cx="7766287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De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todo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lo que </a:t>
            </a:r>
            <a:r>
              <a:rPr lang="en-US" sz="45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recibimos</a:t>
            </a:r>
            <a:r>
              <a:rPr lang="en-US" sz="4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cuánto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pertenece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a Dios?</a:t>
            </a:r>
          </a:p>
        </p:txBody>
      </p:sp>
    </p:spTree>
    <p:extLst>
      <p:ext uri="{BB962C8B-B14F-4D97-AF65-F5344CB8AC3E}">
        <p14:creationId xmlns:p14="http://schemas.microsoft.com/office/powerpoint/2010/main" val="14719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6474" y="2788108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el diezmo de la tierra,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así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 la simiente de la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tierra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como del fruto de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árboles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8080" y="1432454"/>
            <a:ext cx="7586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Levítico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27:30-32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593" y="2752590"/>
            <a:ext cx="7589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</a:t>
            </a:r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27:30]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Jehová es; es cosa dedicada a Jehová.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831" y="2006626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[27:</a:t>
            </a:r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31]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si alguno quisiere rescatar algo del diezmo, añadirá la quinta parte de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su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precio por ello.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6474" y="1766852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[27:</a:t>
            </a:r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32]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todo diezmo de vacas o de ovejas, de todo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que pasa bajo la vara,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diezmo será consagrado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Jehová.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2074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8.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955" y="3234685"/>
            <a:ext cx="7766287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¿Para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qué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se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usa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endParaRPr lang="en-US" sz="45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2F2F2"/>
                </a:solidFill>
                <a:latin typeface="Arial"/>
                <a:cs typeface="Arial"/>
              </a:rPr>
              <a:t>el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diezmo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75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059" y="3474368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¿No sabéis que los que trabajan en las cosas sagradas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7665" y="1041710"/>
            <a:ext cx="75864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 </a:t>
            </a:r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Corintios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9:13-14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024" y="2364305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[9:13]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comen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del templo,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que los que sirven al altar, del altar participan?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002" y="289635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El Dios de dioses, Jehová, ha hablado, y convocado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tierra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1304" y="1524388"/>
            <a:ext cx="7184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Salmos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50:1, 10 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024" y="2000203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[9:</a:t>
            </a:r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14]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Así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también ordenó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Señor a los que anuncian el evangelio, que vivan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evangelio.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2074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8.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717" y="3234685"/>
            <a:ext cx="7766287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Qué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promete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Dios al </a:t>
            </a:r>
            <a:endParaRPr lang="en-US" sz="45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2F2F2"/>
                </a:solidFill>
                <a:latin typeface="Arial"/>
                <a:cs typeface="Arial"/>
              </a:rPr>
              <a:t>que</a:t>
            </a:r>
            <a:r>
              <a:rPr lang="en-US" sz="4500" b="1" dirty="0" smtClean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es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fiel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en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devolver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endParaRPr lang="en-US" sz="4500" b="1" dirty="0" smtClean="0">
              <a:solidFill>
                <a:srgbClr val="F2F2F2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2F2F2"/>
                </a:solidFill>
                <a:latin typeface="Arial"/>
                <a:cs typeface="Arial"/>
              </a:rPr>
              <a:t>el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diezmo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54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226" y="3092503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Traed todos los diezmos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alfolí y haya alimento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en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mi casa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9832" y="1641874"/>
            <a:ext cx="7586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Malaquías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3:10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070" y="2009074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[3:10]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probadme ahora en esto, dice Jehová de los ejércitos, si no os abriré las ventanas de los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cielos,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6474" y="2293266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[3:10]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derramaré sobre vosotros bendición hasta que sobreabunde.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 B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86" y="1734637"/>
            <a:ext cx="4738829" cy="3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002" y="2647711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[50:1]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desde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el nacimiento del sol hasta donde se pone.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  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117" y="2017192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[50:</a:t>
            </a:r>
            <a:r>
              <a:rPr lang="pt-BR" sz="4500" i="1" dirty="0" smtClean="0">
                <a:ln w="7619">
                  <a:noFill/>
                </a:ln>
                <a:solidFill>
                  <a:srgbClr val="FFE199"/>
                </a:solidFill>
                <a:latin typeface="Arial"/>
                <a:cs typeface="Arial"/>
              </a:rPr>
              <a:t>10] </a:t>
            </a:r>
            <a:r>
              <a:rPr lang="pt-BR" sz="4500" i="1" dirty="0" smtClean="0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Porque </a:t>
            </a:r>
            <a:r>
              <a:rPr lang="pt-BR" sz="4500" i="1" dirty="0" err="1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mía</a:t>
            </a:r>
            <a:r>
              <a:rPr lang="pt-BR" sz="4500" i="1" dirty="0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es toda </a:t>
            </a:r>
            <a:r>
              <a:rPr lang="pt-BR" sz="4500" i="1" dirty="0" err="1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bestia</a:t>
            </a:r>
            <a:r>
              <a:rPr lang="pt-BR" sz="4500" i="1" dirty="0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4500" i="1" dirty="0" err="1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del</a:t>
            </a:r>
            <a:r>
              <a:rPr lang="pt-BR" sz="4500" i="1" dirty="0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bosque</a:t>
            </a:r>
            <a:r>
              <a:rPr lang="pt-BR" sz="4500" i="1" dirty="0" smtClean="0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, </a:t>
            </a:r>
            <a:r>
              <a:rPr lang="pt-BR" sz="4500" i="1" dirty="0" err="1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y</a:t>
            </a:r>
            <a:r>
              <a:rPr lang="pt-BR" sz="4500" i="1" dirty="0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4500" i="1" dirty="0" err="1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los</a:t>
            </a:r>
            <a:r>
              <a:rPr lang="pt-BR" sz="4500" i="1" dirty="0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4500" i="1" dirty="0" err="1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millares</a:t>
            </a:r>
            <a:r>
              <a:rPr lang="pt-BR" sz="4500" i="1" dirty="0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de </a:t>
            </a:r>
            <a:r>
              <a:rPr lang="pt-BR" sz="4500" i="1" dirty="0" err="1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animales</a:t>
            </a:r>
            <a:r>
              <a:rPr lang="pt-BR" sz="4500" i="1" dirty="0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4500" i="1" dirty="0" err="1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en</a:t>
            </a:r>
            <a:r>
              <a:rPr lang="pt-BR" sz="4500" i="1" dirty="0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4500" i="1" dirty="0" err="1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los</a:t>
            </a:r>
            <a:r>
              <a:rPr lang="pt-BR" sz="4500" i="1" dirty="0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4500" i="1" dirty="0" err="1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collados</a:t>
            </a:r>
            <a:r>
              <a:rPr lang="pt-BR" sz="4500" i="1" dirty="0">
                <a:ln w="7619"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.</a:t>
            </a:r>
            <a:endParaRPr lang="es-ES_tradnl" sz="4500" i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algn="ctr"/>
            <a:endParaRPr lang="pt-BR" sz="4500" i="1" dirty="0">
              <a:ln w="7619">
                <a:noFill/>
              </a:ln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002" y="2931883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Mía es la plata, y mío es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oro, dice Jehová de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ejércitos.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6501" y="1559912"/>
            <a:ext cx="7184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Hageo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2:8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2074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717" y="3243566"/>
            <a:ext cx="7766287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En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cuanto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a lo </a:t>
            </a:r>
            <a:r>
              <a:rPr lang="en-US" sz="45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seres</a:t>
            </a:r>
            <a:r>
              <a:rPr lang="en-US" sz="4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humanos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¿a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quién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pertenecen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2F2F2"/>
                </a:solidFill>
                <a:latin typeface="Arial"/>
                <a:cs typeface="Arial"/>
              </a:rPr>
              <a:t>ellos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37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764" y="307397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Reconoced que Jehová es Dios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él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nos hizo, y no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nosotros 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nosotros mismos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263" y="1702008"/>
            <a:ext cx="7184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Salmos</a:t>
            </a:r>
            <a:r>
              <a:rPr lang="fi-FI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103:3</a:t>
            </a:r>
            <a:endParaRPr lang="fi-FI" sz="72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1981</TotalTime>
  <Words>1653</Words>
  <Application>Microsoft Macintosh PowerPoint</Application>
  <PresentationFormat>On-screen Show (4:3)</PresentationFormat>
  <Paragraphs>193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AlergiaNormal-Regular</vt:lpstr>
      <vt:lpstr>Arial</vt:lpstr>
      <vt:lpstr>Calibri</vt:lpstr>
      <vt:lpstr>News Gothic MT</vt:lpstr>
      <vt:lpstr>Wingdings 2</vt:lpstr>
      <vt:lpstr>Breeze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IIW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Sarria</dc:creator>
  <cp:lastModifiedBy>Microsoft Office User</cp:lastModifiedBy>
  <cp:revision>414</cp:revision>
  <dcterms:created xsi:type="dcterms:W3CDTF">2017-04-11T21:25:51Z</dcterms:created>
  <dcterms:modified xsi:type="dcterms:W3CDTF">2017-09-20T18:35:17Z</dcterms:modified>
</cp:coreProperties>
</file>