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2" r:id="rId1"/>
  </p:sldMasterIdLst>
  <p:notesMasterIdLst>
    <p:notesMasterId r:id="rId43"/>
  </p:notesMasterIdLst>
  <p:sldIdLst>
    <p:sldId id="256" r:id="rId2"/>
    <p:sldId id="267" r:id="rId3"/>
    <p:sldId id="262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7" r:id="rId29"/>
    <p:sldId id="336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1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2"/>
    <a:srgbClr val="F17B57"/>
    <a:srgbClr val="D56C4B"/>
    <a:srgbClr val="5B287E"/>
    <a:srgbClr val="137511"/>
    <a:srgbClr val="5F000E"/>
    <a:srgbClr val="2F0007"/>
    <a:srgbClr val="4C301E"/>
    <a:srgbClr val="2A4B64"/>
    <a:srgbClr val="188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2" autoAdjust="0"/>
    <p:restoredTop sz="67364" autoAdjust="0"/>
  </p:normalViewPr>
  <p:slideViewPr>
    <p:cSldViewPr snapToGrid="0" snapToObjects="1">
      <p:cViewPr>
        <p:scale>
          <a:sx n="143" d="100"/>
          <a:sy n="143" d="100"/>
        </p:scale>
        <p:origin x="-22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2D68-B1AB-0E48-BD46-F975373AA0BA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027A-D9F1-8949-A36F-FC98E368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0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mayoría de entre nosotros procura seguir al Maestro y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espera vivir con él durante la eternidad. Pero no entraremos nunca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su reino si no le seguimos aquí. Todos debemos saber lo que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creemos, y no tomar la palabra de un hombre ni sus teorías como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fundamento de nuestra fe. El nombre que lleve nuestra iglesia no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tiene importancia; si ella no está fundada en la Palabra de Dios,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no vive de acuerdo con sus enseñanzas, no puede ayudarnos 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obtener la salvación.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queremos conocer los billetes de banco legítimos, no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necesitamos estudiar todas las falsificaciones que se han hecho,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sino que bastará conocer los detalles que caracterizan a los billetes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legítimos. Las Escrituras nos indican cuáles son las características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la iglesia verdadera.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dueña de un negocio en México mostraba a su cliente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algunas piedras preciosas que había comprado directamente en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minas. Había ido allí y había traído esas piedras. 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enseñaba con satisfacción, y hablaba de su belleza y valor. Para su cliente, no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eran muy diferentes de algunos trozos de vidrio común. Le preguntó si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nunca la habían engañado.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“-Sí, me engañaron algunas veces-, dijo. -Pero ahora conozco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 las diferentes piedras preciosas-”.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Conocía las cualidades de un verdadero diamante.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Dios nos ha indicado en su Palabra ciertas pruebas definidas que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 aplicar el que busca la iglesia verdadera. Sin duda tenéis interés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saber cuáles son estas pruebas, porque de ellas depende nuestra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felicidad eterna. No podemos correr el riesgo de equivocarnos.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Sí, Dios siempre ha tenido y tiene hoy una iglesia que guarda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todos los mandamientos de Dios y tiene </a:t>
            </a:r>
            <a:r>
              <a:rPr lang="es-ES_tradnl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confianza </a:t>
            </a: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puesta en Cristo,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Salvador del mundo. Los miembros de esta iglesia esperan el pronto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retorno de Jesucristo a la tierra para llevar con él a los obedientes que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esperan.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6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b="0" i="1" dirty="0" smtClean="0"/>
          </a:p>
          <a:p>
            <a:endParaRPr lang="en-US" sz="2500" b="0" i="1" dirty="0" smtClean="0"/>
          </a:p>
          <a:p>
            <a:endParaRPr lang="en-US" sz="25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eccion 21 - Cual es la verdadera iglesia?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9836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241" y="3074827"/>
            <a:ext cx="7766287" cy="388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Cuánto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de 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las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Sagradas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Escrituras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debe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creer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practicar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la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verdadera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iglesia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? </a:t>
            </a:r>
            <a:endParaRPr lang="en-US" sz="45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7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549" y="3637354"/>
            <a:ext cx="7762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Toda la Escritura es inspirada por Dios, y útil para enseñar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407" y="1160291"/>
            <a:ext cx="6824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2 </a:t>
            </a:r>
            <a:r>
              <a:rPr lang="fi-FI" sz="7200" b="1" dirty="0" err="1" smtClean="0">
                <a:solidFill>
                  <a:schemeClr val="accent4"/>
                </a:solidFill>
                <a:latin typeface="Arial"/>
                <a:cs typeface="Arial"/>
              </a:rPr>
              <a:t>Timoteo</a:t>
            </a:r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 3:16-17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697" y="2385194"/>
            <a:ext cx="77627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[3:16]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lang="es-ES_tradnl" sz="4500" i="1" dirty="0" err="1" smtClean="0">
                <a:solidFill>
                  <a:schemeClr val="bg1"/>
                </a:solidFill>
                <a:latin typeface="Arial"/>
                <a:cs typeface="Arial"/>
              </a:rPr>
              <a:t>redarguir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corregir, para instruir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justicia,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78" y="2065493"/>
            <a:ext cx="7762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4500" i="1" dirty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[3:</a:t>
            </a:r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17]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fin de que el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hombre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 Dios sea perfecto, enteramente preparado para toda buena obra.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9836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717" y="3048184"/>
            <a:ext cx="7766287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Cuáles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son dos de 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las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características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de la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verdadera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iglesia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en los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últimos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días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5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906" y="3672878"/>
            <a:ext cx="77627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Aquí está la paciencia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los santos,...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0764" y="1178053"/>
            <a:ext cx="6824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/>
                </a:solidFill>
                <a:latin typeface="Arial"/>
                <a:cs typeface="Arial"/>
              </a:rPr>
              <a:t>Apocalipsis</a:t>
            </a:r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 14:12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888" y="2296368"/>
            <a:ext cx="77627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[14:12]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 guardan los mandamientos de Dios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la fe de Jesús.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9836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360" y="3261328"/>
            <a:ext cx="7766287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Cómo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accent4"/>
                </a:solidFill>
                <a:latin typeface="Arial"/>
                <a:cs typeface="Arial"/>
              </a:rPr>
              <a:t>podemos</a:t>
            </a:r>
            <a:r>
              <a:rPr lang="en-US" sz="4500" b="1" dirty="0" smtClean="0">
                <a:solidFill>
                  <a:schemeClr val="accent4"/>
                </a:solidFill>
                <a:latin typeface="Arial"/>
                <a:cs typeface="Arial"/>
              </a:rPr>
              <a:t> saber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lang="en-US" sz="4500" b="1" dirty="0" smtClean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iglesia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apostólica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fundada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Jesús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6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9836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598" y="3252447"/>
            <a:ext cx="7766287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tenía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estas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mismas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características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0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649" y="3148934"/>
            <a:ext cx="7762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Si me amáis, guardad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mis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mandamientos.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4507" y="1702014"/>
            <a:ext cx="6824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Juan 14:15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9836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431" y="3332376"/>
            <a:ext cx="7766287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Cuántas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accent4"/>
                </a:solidFill>
                <a:latin typeface="Arial"/>
                <a:cs typeface="Arial"/>
              </a:rPr>
              <a:t>iglesias</a:t>
            </a:r>
            <a:r>
              <a:rPr lang="en-US" sz="4500" b="1" dirty="0" smtClean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2F2F2"/>
                </a:solidFill>
                <a:latin typeface="Arial"/>
                <a:cs typeface="Arial"/>
              </a:rPr>
              <a:t>estableció</a:t>
            </a:r>
            <a:r>
              <a:rPr lang="en-US" sz="4500" b="1" dirty="0" smtClean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2F2F2"/>
                </a:solidFill>
                <a:latin typeface="Arial"/>
                <a:cs typeface="Arial"/>
              </a:rPr>
              <a:t>Jesús</a:t>
            </a:r>
            <a:r>
              <a:rPr lang="en-US" sz="4500" b="1" dirty="0">
                <a:solidFill>
                  <a:srgbClr val="F2F2F2"/>
                </a:solidFill>
                <a:latin typeface="Arial"/>
                <a:cs typeface="Arial"/>
              </a:rPr>
              <a:t>?</a:t>
            </a:r>
            <a:endParaRPr lang="en-US" sz="4500" dirty="0">
              <a:solidFill>
                <a:srgbClr val="F2F2F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5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697" y="2624955"/>
            <a:ext cx="7762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Así hablad, y así haced, como los que habéis de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ser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juzgados por la ley de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libertad.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5555" y="1178035"/>
            <a:ext cx="6824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Santiago</a:t>
            </a:r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 2:12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816" y="2571669"/>
            <a:ext cx="7762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Puestos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los ojos en Jesús, el autor y consumador de la fe, el cual por el gozo puesto delante de él sufrió la cruz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6674" y="1124749"/>
            <a:ext cx="6824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/>
                </a:solidFill>
                <a:latin typeface="Arial"/>
                <a:cs typeface="Arial"/>
              </a:rPr>
              <a:t>Hebreos</a:t>
            </a:r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 12:2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935" y="2207577"/>
            <a:ext cx="7762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4500" i="1" dirty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</a:t>
            </a:r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12:2</a:t>
            </a:r>
            <a:r>
              <a:rPr lang="pt-BR" sz="4500" i="1" dirty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menospreciando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oprobio, y se sentó a la diestra del trono de Dios.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9836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360" y="3296852"/>
            <a:ext cx="7766287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Qué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accent4"/>
                </a:solidFill>
                <a:latin typeface="Arial"/>
                <a:cs typeface="Arial"/>
              </a:rPr>
              <a:t>esperanza</a:t>
            </a:r>
            <a:r>
              <a:rPr lang="en-US" sz="4500" b="1" dirty="0" smtClean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común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identifica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a la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iglesia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apostólica</a:t>
            </a:r>
            <a:r>
              <a:rPr lang="is-IS" sz="4500" b="1" dirty="0" smtClean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9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9836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241" y="3296852"/>
            <a:ext cx="7766287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con la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iglesia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de la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actualidad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01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935" y="3255506"/>
            <a:ext cx="7762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Aguardando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la esperanza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bienaventurada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793" y="1826348"/>
            <a:ext cx="6824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Tito</a:t>
            </a:r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 2:13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697" y="2251963"/>
            <a:ext cx="77627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[2:13]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la manifestación gloriosa de nuestro gran Dios y Salvador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Jesucristo.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9836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8.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479" y="3261328"/>
            <a:ext cx="7766287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Qué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accent4"/>
                </a:solidFill>
                <a:latin typeface="Arial"/>
                <a:cs typeface="Arial"/>
              </a:rPr>
              <a:t>enseña</a:t>
            </a:r>
            <a:r>
              <a:rPr lang="en-US" sz="4500" b="1" dirty="0" smtClean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la </a:t>
            </a:r>
            <a:r>
              <a:rPr lang="en-US" sz="4500" b="1" dirty="0" err="1" smtClean="0">
                <a:solidFill>
                  <a:schemeClr val="accent4"/>
                </a:solidFill>
                <a:latin typeface="Arial"/>
                <a:cs typeface="Arial"/>
              </a:rPr>
              <a:t>iglesia</a:t>
            </a:r>
            <a:r>
              <a:rPr lang="en-US" sz="4500" b="1" dirty="0" smtClean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verdadera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en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cuanto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al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juicio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venidero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8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006" y="2873623"/>
            <a:ext cx="79665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Diciendo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 gran voz: Temed a Dios, y dadle gloria, porque la hora de su juicio ha llegado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00078" y="1462227"/>
            <a:ext cx="7444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/>
                </a:solidFill>
                <a:latin typeface="Arial"/>
                <a:cs typeface="Arial"/>
              </a:rPr>
              <a:t>Apocalipsis</a:t>
            </a:r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 14:7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6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221" y="2269767"/>
            <a:ext cx="77627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[14:7]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adorad a aquel que hizo el cielo y la tierra, el mar y las fuentes de las aguas.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835" y="2923002"/>
            <a:ext cx="77627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También tengo otras ovejas que no son de este redil; aquéllas también debo traer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5604" y="1551031"/>
            <a:ext cx="631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Juan 10:16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978" y="2691859"/>
            <a:ext cx="7966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Porque Dios traerá toda obra a juicio, juntamente con toda cosa encubierta, sea buena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sea mala.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498" y="1293492"/>
            <a:ext cx="8193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/>
                </a:solidFill>
                <a:latin typeface="Arial"/>
                <a:cs typeface="Arial"/>
              </a:rPr>
              <a:t>Eclesiast</a:t>
            </a:r>
            <a:r>
              <a:rPr lang="fi-FI" sz="7200" b="1" dirty="0" err="1" smtClean="0">
                <a:solidFill>
                  <a:schemeClr val="accent4"/>
                </a:solidFill>
                <a:latin typeface="Arial"/>
                <a:cs typeface="Arial"/>
              </a:rPr>
              <a:t>és</a:t>
            </a:r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 12:14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9836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9.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479" y="3261328"/>
            <a:ext cx="7766287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Qué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otros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dos 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mensajes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específicos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dados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Jesús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predica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la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iglesia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  <a:p>
            <a:pPr algn="ctr">
              <a:lnSpc>
                <a:spcPct val="110000"/>
              </a:lnSpc>
            </a:pP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906" y="3726164"/>
            <a:ext cx="7762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Otro ángel le siguió, diciendo: Ha caído, ha caído Babilonia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0764" y="1249101"/>
            <a:ext cx="6824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/>
                </a:solidFill>
                <a:latin typeface="Arial"/>
                <a:cs typeface="Arial"/>
              </a:rPr>
              <a:t>Apocalipsis</a:t>
            </a:r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 14:8-10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4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935" y="2012218"/>
            <a:ext cx="7762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[14:8]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la gran ciudad, porque ha hecho beber a todas las naciones del vino del furor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su fornicación.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935" y="1852368"/>
            <a:ext cx="7762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[14</a:t>
            </a:r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:9]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 tercer ángel los siguió, diciendo a gran voz: Si alguno adora a la bestia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 su imagen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78" y="2474006"/>
            <a:ext cx="7762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[14</a:t>
            </a:r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:9]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recibe la marca en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su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frente o en su mano,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459" y="2047740"/>
            <a:ext cx="7762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[14</a:t>
            </a:r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:10]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Él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también beberá del vino de la ira de Dios, que ha sido vaciado puro en el cáliz de su ira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78" y="2012220"/>
            <a:ext cx="7762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[14:10]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será atormentado con fuego y azufre delante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los santos ángeles y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del Cordero.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3264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10.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0646" y="3261328"/>
            <a:ext cx="7766287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Cuál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es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la </a:t>
            </a:r>
            <a:r>
              <a:rPr lang="en-US" sz="4500" b="1" dirty="0" err="1" smtClean="0">
                <a:solidFill>
                  <a:schemeClr val="accent4"/>
                </a:solidFill>
                <a:latin typeface="Arial"/>
                <a:cs typeface="Arial"/>
              </a:rPr>
              <a:t>última</a:t>
            </a:r>
            <a:r>
              <a:rPr lang="en-US" sz="4500" b="1" dirty="0" smtClean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invitación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Cristo 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antes de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regreso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52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906" y="3459734"/>
            <a:ext cx="77627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el Espíritu y la Esposa dicen: Ven. Y el que oye, diga: Ven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0764" y="982671"/>
            <a:ext cx="6824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chemeClr val="accent4"/>
                </a:solidFill>
                <a:latin typeface="Arial"/>
                <a:cs typeface="Arial"/>
              </a:rPr>
              <a:t>Apocalipsis</a:t>
            </a:r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 22:17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117" y="2310233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</a:t>
            </a:r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10:16]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oirán mi voz;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habrá un rebaño,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un pastor.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054" y="2145428"/>
            <a:ext cx="7762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[22:17]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 que tiene sed, venga; y el que quiera,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tome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del agua de la vida gratuitamente.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 B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86" y="1734637"/>
            <a:ext cx="4738829" cy="3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9836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598" y="3225804"/>
            <a:ext cx="7766287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¿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Cómo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accent4"/>
                </a:solidFill>
                <a:latin typeface="Arial"/>
                <a:cs typeface="Arial"/>
              </a:rPr>
              <a:t>podemos</a:t>
            </a:r>
            <a:r>
              <a:rPr lang="en-US" sz="4500" b="1" dirty="0" smtClean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accent4"/>
                </a:solidFill>
                <a:latin typeface="Arial"/>
                <a:cs typeface="Arial"/>
              </a:rPr>
              <a:t>descubrir</a:t>
            </a:r>
            <a:r>
              <a:rPr lang="en-US" sz="4500" b="1" dirty="0" smtClean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cuál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es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iglesia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verdadera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fundada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por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Jesucristo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en-US" sz="4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5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835" y="2923002"/>
            <a:ext cx="77627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Pero cuando venga el Espíritu de verdad, él os guiará a toda la verdad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5604" y="1551031"/>
            <a:ext cx="631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Juan 16:13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073" y="1590903"/>
            <a:ext cx="776271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i="1" dirty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[</a:t>
            </a:r>
            <a:r>
              <a:rPr lang="pt-BR" sz="4500" i="1" dirty="0" smtClean="0">
                <a:ln w="7619">
                  <a:noFill/>
                </a:ln>
                <a:solidFill>
                  <a:srgbClr val="FFB400"/>
                </a:solidFill>
                <a:latin typeface="Arial"/>
                <a:cs typeface="Arial"/>
              </a:rPr>
              <a:t>16:13]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porque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no hablará por su propia cuenta, sino que hablará todo lo que oyere,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os hará saber las cosas que habrán de venir.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9836" y="193306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479" y="3225804"/>
            <a:ext cx="7766287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¿A 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qué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verdad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nos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accent4"/>
                </a:solidFill>
                <a:latin typeface="Arial"/>
                <a:cs typeface="Arial"/>
              </a:rPr>
              <a:t>guiará</a:t>
            </a:r>
            <a:r>
              <a:rPr lang="en-US" sz="45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Espíritu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Santo?</a:t>
            </a:r>
            <a:endParaRPr lang="en-US" sz="45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2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549" y="3109503"/>
            <a:ext cx="7762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Santifícalos en tu verdad;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tu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palabra es verdad.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2318" y="1737532"/>
            <a:ext cx="631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chemeClr val="accent4"/>
                </a:solidFill>
                <a:latin typeface="Arial"/>
                <a:cs typeface="Arial"/>
              </a:rPr>
              <a:t>Juan 17:17</a:t>
            </a:r>
            <a:endParaRPr lang="fi-FI" sz="7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1969</TotalTime>
  <Words>1102</Words>
  <Application>Microsoft Macintosh PowerPoint</Application>
  <PresentationFormat>On-screen Show (4:3)</PresentationFormat>
  <Paragraphs>142</Paragraphs>
  <Slides>41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Breeze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Sarria</dc:creator>
  <cp:lastModifiedBy>Jennifer Sarria</cp:lastModifiedBy>
  <cp:revision>416</cp:revision>
  <dcterms:created xsi:type="dcterms:W3CDTF">2017-04-11T21:25:51Z</dcterms:created>
  <dcterms:modified xsi:type="dcterms:W3CDTF">2017-09-14T16:43:59Z</dcterms:modified>
</cp:coreProperties>
</file>