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2" r:id="rId1"/>
  </p:sldMasterIdLst>
  <p:notesMasterIdLst>
    <p:notesMasterId r:id="rId61"/>
  </p:notesMasterIdLst>
  <p:handoutMasterIdLst>
    <p:handoutMasterId r:id="rId62"/>
  </p:handoutMasterIdLst>
  <p:sldIdLst>
    <p:sldId id="256" r:id="rId2"/>
    <p:sldId id="267" r:id="rId3"/>
    <p:sldId id="341" r:id="rId4"/>
    <p:sldId id="348" r:id="rId5"/>
    <p:sldId id="349" r:id="rId6"/>
    <p:sldId id="350" r:id="rId7"/>
    <p:sldId id="351" r:id="rId8"/>
    <p:sldId id="397" r:id="rId9"/>
    <p:sldId id="352" r:id="rId10"/>
    <p:sldId id="353" r:id="rId11"/>
    <p:sldId id="354" r:id="rId12"/>
    <p:sldId id="398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99" r:id="rId26"/>
    <p:sldId id="367" r:id="rId27"/>
    <p:sldId id="368" r:id="rId28"/>
    <p:sldId id="369" r:id="rId29"/>
    <p:sldId id="370" r:id="rId30"/>
    <p:sldId id="40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401" r:id="rId43"/>
    <p:sldId id="382" r:id="rId44"/>
    <p:sldId id="383" r:id="rId45"/>
    <p:sldId id="384" r:id="rId46"/>
    <p:sldId id="385" r:id="rId47"/>
    <p:sldId id="386" r:id="rId48"/>
    <p:sldId id="402" r:id="rId49"/>
    <p:sldId id="387" r:id="rId50"/>
    <p:sldId id="389" r:id="rId51"/>
    <p:sldId id="390" r:id="rId52"/>
    <p:sldId id="391" r:id="rId53"/>
    <p:sldId id="392" r:id="rId54"/>
    <p:sldId id="393" r:id="rId55"/>
    <p:sldId id="394" r:id="rId56"/>
    <p:sldId id="395" r:id="rId57"/>
    <p:sldId id="396" r:id="rId58"/>
    <p:sldId id="403" r:id="rId59"/>
    <p:sldId id="404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26C"/>
    <a:srgbClr val="960121"/>
    <a:srgbClr val="8F001E"/>
    <a:srgbClr val="DA012F"/>
    <a:srgbClr val="BB8F23"/>
    <a:srgbClr val="445E04"/>
    <a:srgbClr val="739F08"/>
    <a:srgbClr val="B78E13"/>
    <a:srgbClr val="233666"/>
    <a:srgbClr val="1A2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0" autoAdjust="0"/>
    <p:restoredTop sz="96429" autoAdjust="0"/>
  </p:normalViewPr>
  <p:slideViewPr>
    <p:cSldViewPr snapToGrid="0" snapToObjects="1">
      <p:cViewPr>
        <p:scale>
          <a:sx n="139" d="100"/>
          <a:sy n="139" d="100"/>
        </p:scale>
        <p:origin x="1000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1" d="100"/>
          <a:sy n="141" d="100"/>
        </p:scale>
        <p:origin x="-370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DB95-86F5-AE41-9CD1-B5491085E355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0E4F6-983A-954E-961A-5BE0CD8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8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2D68-B1AB-0E48-BD46-F975373AA0B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027A-D9F1-8949-A36F-FC98E368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0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Escritura nos da varias pruebas de que un profeta es verdadero.</a:t>
            </a:r>
            <a:endParaRPr lang="es-ES_tradnl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Escritura nos da varias pruebas de que un profeta es verdadero.</a:t>
            </a:r>
            <a:endParaRPr lang="es-ES_tradnl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Escritura nos da varias pruebas de que un profeta es verdadero.</a:t>
            </a:r>
            <a:endParaRPr lang="es-ES_tradnl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Escritura nos da varias pruebas de que un profeta es verdadero.</a:t>
            </a:r>
            <a:endParaRPr lang="es-ES_tradnl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Escritura nos da varias pruebas de que un profeta es verdadero.</a:t>
            </a:r>
            <a:endParaRPr lang="es-ES_tradnl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</a:p>
          <a:p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Biblia enseña con claridad que todos los creyentes tienen dones espirituales;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capacidades especiales que Dios les ha dado para colaborar con la tarea de llevar el evangelio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mundo entero. Todo cristiano tiene al menos un don, y no hay cristiano que no tenga uno.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listas de esos dones pueden encontrarse en pasajes como Efesios 4.11, 12; 1 Corintios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12:8-11; y Romanos 12:6-8.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medida que el mundo se aproxime rápidamente al fin de la historia, esos dones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capacitarán a la iglesia para cumplir el mandato de llevar el evangelio a todo el mundo.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Obviamente, el diablo se llena de ira por ello. En Apocalipsis 12:17 se lo presenta como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dragón que está airado con los que: guardan los mandamientos de Dios, y tienen el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testimonio de Jesucristo.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¿Qué significa la expresión “el testimonio de Jesucristo” La Biblia ofrece una clave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entender esa misteriosa expresión. En Apocalipsis 19:10 se define al “testimonio de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Jesús” como “el espíritu de profecía”, y el ángel identifica a los “hermanos” de Juan con los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tienen “el testimonio de Jesús”. En Apocalipsis 22:9, el ángel identifica a los “hermanos”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Juan con los profetas. En 1 Corintios 1:6, 7 Pablo identifica el “testimonio de Cristo”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un don espiritual. Cuando reunimos toda esa evidencia, es fácil determinar qué es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“el testimonio de Jesús”. Es una expresión que se usa en la Biblia para referirse a un don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espiritual en particular que estará muy activo en los últimos días: el don de profecía. Ese don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aparece en casi todas las listas de dones que hay en la Biblia.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Pero, ¿cómo puedes saber si alguien tiene o no tiene el don de profecía genuino? Hay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suficientes impostores dando vueltas como para que nos formulemos esa pregunta. Jesús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 advirtió en Mateo 24:24 que en los últimos días los falsos profetas proliferarían; algunos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serían tan convincentes que harían caer a los mismos cristianos.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Tenemos el derecho, y hasta el deber, de sospechar de todos los que pretenden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haber recibido algo directamente de Dios. El mercado está literalmente inundado por personas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afirman que reciben información especial por parte de Dios: adivinos, </a:t>
            </a:r>
            <a:r>
              <a:rPr lang="es-ES_tradnl" sz="20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tarotistas</a:t>
            </a: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lectores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aura, clarividentes, y hasta algunos “cristianos” descarriados.</a:t>
            </a:r>
            <a:endParaRPr lang="es-ES_tradnl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</a:p>
          <a:p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Biblia enseña con claridad que todos los creyentes tienen dones espirituales;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capacidades especiales que Dios les ha dado para colaborar con la tarea de llevar el evangelio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mundo entero. Todo cristiano tiene al menos un don, y no hay cristiano que no tenga uno.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listas de esos dones pueden encontrarse en pasajes como Efesios 4.11, 12; 1 Corintios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12:8-11; y Romanos 12:6-8.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medida que el mundo se aproxime rápidamente al fin de la historia, esos dones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capacitarán a la iglesia para cumplir el mandato de llevar el evangelio a todo el mundo.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Obviamente, el diablo se llena de ira por ello. En Apocalipsis 12:17 se lo presenta como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dragón que está airado con los que: guardan los mandamientos de Dios, y tienen el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testimonio de Jesucristo.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¿Qué significa la expresión “el testimonio de Jesucristo” La Biblia ofrece una clave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entender esa misteriosa expresión. En Apocalipsis 19:10 se define al “testimonio de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Jesús” como “el espíritu de profecía”, y el ángel identifica a los “hermanos” de Juan con los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tienen “el testimonio de Jesús”. En Apocalipsis 22:9, el ángel identifica a los “hermanos”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Juan con los profetas. En 1 Corintios 1:6, 7 Pablo identifica el “testimonio de Cristo”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un don espiritual. Cuando reunimos toda esa evidencia, es fácil determinar qué es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“el testimonio de Jesús”. Es una expresión que se usa en la Biblia para referirse a un don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espiritual en particular que estará muy activo en los últimos días: el don de profecía. Ese don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aparece en casi todas las listas de dones que hay en la Biblia.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Pero, ¿cómo puedes saber si alguien tiene o no tiene el don de profecía genuino? Hay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suficientes impostores dando vueltas como para que nos formulemos esa pregunta. Jesús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 advirtió en Mateo 24:24 que en los últimos días los falsos profetas proliferarían; algunos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serían tan convincentes que harían caer a los mismos cristianos.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Tenemos el derecho, y hasta el deber, de sospechar de todos los que pretenden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haber recibido algo directamente de Dios. El mercado está literalmente inundado por personas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afirman que reciben información especial por parte de Dios: adivinos, </a:t>
            </a:r>
            <a:r>
              <a:rPr lang="es-ES_tradnl" sz="20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tarotistas</a:t>
            </a: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lectores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aura, clarividentes, y hasta algunos “cristianos” descarriados.</a:t>
            </a:r>
            <a:endParaRPr lang="es-ES_tradnl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  <a:prstGeom prst="rect">
            <a:avLst/>
          </a:prstGeo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DE884-D97B-2046-99FD-2C712B8297EC}" type="datetimeFigureOut">
              <a:rPr lang="en-US" smtClean="0"/>
              <a:t>9/20/17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Leccion 22 - Examinando a los profet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2058" y="1345772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F3C8A5"/>
                </a:solidFill>
                <a:latin typeface="Arial"/>
                <a:cs typeface="Arial"/>
              </a:rPr>
              <a:t>Efesios</a:t>
            </a: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 4:12-13</a:t>
            </a:r>
            <a:endParaRPr lang="fi-FI" sz="7200" b="1" dirty="0">
              <a:solidFill>
                <a:srgbClr val="F3C8A5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851" y="2580992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fin de perfeccionar a los santos para la obra del ministerio, para la edificación del cuerpo de Cristo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3851" y="1877475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[4:13]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hasta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que todos lleguemos a la unidad de la fe y del conocimiento del Hijo de Dios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536" y="2178963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[4:13]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 un varón perfecto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 la medida de la estatura de la plenitud de Cristo.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4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28403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4.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249" y="3110489"/>
            <a:ext cx="8762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Qué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promesa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le da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Dios a la </a:t>
            </a: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iglesia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que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4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/>
                <a:cs typeface="Arial"/>
              </a:rPr>
              <a:t>espera</a:t>
            </a: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 el </a:t>
            </a:r>
            <a:r>
              <a:rPr lang="en-US" sz="4800" b="1" dirty="0" err="1" smtClean="0">
                <a:solidFill>
                  <a:schemeClr val="bg1"/>
                </a:solidFill>
                <a:latin typeface="Arial"/>
                <a:cs typeface="Arial"/>
              </a:rPr>
              <a:t>advenimiento</a:t>
            </a: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10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8606" y="1290956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1 </a:t>
            </a:r>
            <a:r>
              <a:rPr lang="fi-FI" sz="7200" b="1" dirty="0" err="1">
                <a:solidFill>
                  <a:srgbClr val="F3C8A5"/>
                </a:solidFill>
                <a:latin typeface="Arial"/>
                <a:cs typeface="Arial"/>
              </a:rPr>
              <a:t>C</a:t>
            </a:r>
            <a:r>
              <a:rPr lang="fi-FI" sz="7200" b="1" dirty="0" err="1" smtClean="0">
                <a:solidFill>
                  <a:srgbClr val="F3C8A5"/>
                </a:solidFill>
                <a:latin typeface="Arial"/>
                <a:cs typeface="Arial"/>
              </a:rPr>
              <a:t>orintios</a:t>
            </a: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 1:7</a:t>
            </a:r>
            <a:endParaRPr lang="fi-FI" sz="7200" b="1" dirty="0">
              <a:solidFill>
                <a:srgbClr val="F3C8A5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399" y="2526176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tal manera que nada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os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falta en ningún don, esperando la manifestación de nuestro Señor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Jesucristo.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28403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5.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564" y="3137897"/>
            <a:ext cx="87623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Qué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dos 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características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/>
                <a:cs typeface="Arial"/>
              </a:rPr>
              <a:t>específicas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enumera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4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Dios 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en el </a:t>
            </a:r>
            <a:r>
              <a:rPr lang="en-US" sz="4800" b="1" dirty="0" err="1" smtClean="0">
                <a:solidFill>
                  <a:schemeClr val="bg1"/>
                </a:solidFill>
                <a:latin typeface="Arial"/>
                <a:cs typeface="Arial"/>
              </a:rPr>
              <a:t>Apocalipsis</a:t>
            </a:r>
            <a:r>
              <a:rPr lang="is-IS" sz="4800" b="1" dirty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4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48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7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28403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5.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701" y="3183577"/>
            <a:ext cx="8762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/>
                <a:cs typeface="Arial"/>
              </a:rPr>
              <a:t>para</a:t>
            </a: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/>
                <a:cs typeface="Arial"/>
              </a:rPr>
              <a:t>describir</a:t>
            </a: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su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iglesia</a:t>
            </a:r>
            <a:endParaRPr lang="en-US" sz="4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los </a:t>
            </a: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últimos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días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pPr algn="ctr"/>
            <a:endParaRPr lang="en-US" sz="48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172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052" y="1181318"/>
            <a:ext cx="80720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F3C8A5"/>
                </a:solidFill>
                <a:latin typeface="Arial"/>
                <a:cs typeface="Arial"/>
              </a:rPr>
              <a:t>Apocalipsis</a:t>
            </a: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 12:17</a:t>
            </a:r>
            <a:endParaRPr lang="fi-FI" sz="7200" b="1" dirty="0">
              <a:solidFill>
                <a:srgbClr val="F3C8A5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875" y="2553584"/>
            <a:ext cx="7962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Entonces el dragón se llenó de ira contra la mujer; y se fue a hacer guerra contra el resto de la descendencia de ella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536" y="1950563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[12:17]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los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que guardan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los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mandamientos de Dios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tienen el testimonio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Jesucristo.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28403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6.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838" y="3183577"/>
            <a:ext cx="8762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3C8A5"/>
                </a:solidFill>
                <a:latin typeface="Arial "/>
                <a:cs typeface="Arial "/>
              </a:rPr>
              <a:t>¿</a:t>
            </a:r>
            <a:r>
              <a:rPr lang="en-US" sz="4800" b="1" dirty="0" err="1" smtClean="0">
                <a:solidFill>
                  <a:srgbClr val="F3C8A5"/>
                </a:solidFill>
                <a:latin typeface="Arial "/>
                <a:cs typeface="Arial "/>
              </a:rPr>
              <a:t>Cómo</a:t>
            </a:r>
            <a:r>
              <a:rPr lang="en-US" sz="4800" b="1" dirty="0" smtClean="0">
                <a:solidFill>
                  <a:srgbClr val="F3C8A5"/>
                </a:solidFill>
                <a:latin typeface="Arial "/>
                <a:cs typeface="Arial "/>
              </a:rPr>
              <a:t> define la </a:t>
            </a:r>
            <a:r>
              <a:rPr lang="en-US" sz="4800" b="1" dirty="0" err="1">
                <a:solidFill>
                  <a:srgbClr val="F3C8A5"/>
                </a:solidFill>
                <a:latin typeface="Arial "/>
                <a:cs typeface="Arial "/>
              </a:rPr>
              <a:t>B</a:t>
            </a:r>
            <a:r>
              <a:rPr lang="en-US" sz="4800" b="1" dirty="0" err="1" smtClean="0">
                <a:solidFill>
                  <a:srgbClr val="F3C8A5"/>
                </a:solidFill>
                <a:latin typeface="Arial "/>
                <a:cs typeface="Arial "/>
              </a:rPr>
              <a:t>iblia</a:t>
            </a:r>
            <a:r>
              <a:rPr lang="en-US" sz="4800" b="1" dirty="0" smtClean="0">
                <a:solidFill>
                  <a:srgbClr val="F3C8A5"/>
                </a:solidFill>
                <a:latin typeface="Arial "/>
                <a:cs typeface="Arial 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 "/>
                <a:cs typeface="Arial "/>
              </a:rPr>
              <a:t>el “</a:t>
            </a:r>
            <a:r>
              <a:rPr lang="en-US" sz="4800" b="1" dirty="0" err="1" smtClean="0">
                <a:solidFill>
                  <a:srgbClr val="FFFFFF"/>
                </a:solidFill>
                <a:latin typeface="Arial "/>
                <a:cs typeface="Arial "/>
              </a:rPr>
              <a:t>Testimonio</a:t>
            </a:r>
            <a:r>
              <a:rPr lang="en-US" sz="4800" b="1" dirty="0">
                <a:solidFill>
                  <a:srgbClr val="FFFFFF"/>
                </a:solidFill>
                <a:latin typeface="Arial "/>
                <a:cs typeface="Arial "/>
              </a:rPr>
              <a:t> de </a:t>
            </a:r>
            <a:r>
              <a:rPr lang="en-US" sz="4800" b="1" dirty="0" err="1">
                <a:solidFill>
                  <a:srgbClr val="FFFFFF"/>
                </a:solidFill>
                <a:latin typeface="Arial "/>
                <a:cs typeface="Arial "/>
              </a:rPr>
              <a:t>Jesús</a:t>
            </a:r>
            <a:r>
              <a:rPr lang="en-US" sz="4800" b="1" dirty="0">
                <a:solidFill>
                  <a:srgbClr val="FFFFFF"/>
                </a:solidFill>
                <a:latin typeface="Arial "/>
                <a:cs typeface="Arial "/>
              </a:rPr>
              <a:t>”?</a:t>
            </a:r>
          </a:p>
          <a:p>
            <a:pPr algn="ctr"/>
            <a:endParaRPr lang="en-US" sz="4800" b="1" dirty="0" smtClean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1403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8403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838" y="3083081"/>
            <a:ext cx="87623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¿A </a:t>
            </a:r>
            <a:r>
              <a:rPr lang="en-US" sz="4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quién</a:t>
            </a:r>
            <a:r>
              <a:rPr lang="en-US" sz="4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envió</a:t>
            </a:r>
            <a:r>
              <a:rPr lang="en-US" sz="4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Cristo 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como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su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representante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después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 de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su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ascención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?</a:t>
            </a:r>
            <a:endParaRPr lang="en-US" sz="4500" b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n-US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8379" y="1391452"/>
            <a:ext cx="7861887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6800" b="1" dirty="0" err="1" smtClean="0">
                <a:solidFill>
                  <a:srgbClr val="F3C8A5"/>
                </a:solidFill>
                <a:latin typeface="Arial"/>
                <a:cs typeface="Arial"/>
              </a:rPr>
              <a:t>Apocalipsis</a:t>
            </a:r>
            <a:r>
              <a:rPr lang="fi-FI" sz="6800" b="1" dirty="0" smtClean="0">
                <a:solidFill>
                  <a:srgbClr val="F3C8A5"/>
                </a:solidFill>
                <a:latin typeface="Arial"/>
                <a:cs typeface="Arial"/>
              </a:rPr>
              <a:t> 19:10</a:t>
            </a:r>
            <a:endParaRPr lang="fi-FI" sz="6800" b="1" dirty="0">
              <a:solidFill>
                <a:srgbClr val="F3C8A5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498" y="2626672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Yo me postré a sus pies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adorarle. Y él me dijo: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Mira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, no lo hagas; yo soy consiervo tuyo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3851" y="1603395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</a:t>
            </a:r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19:10]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 tus hermanos que retienen el testimonio de Jesús. Adora a Dios; porque el testimonio de Jesús es el espíritu de la profecía.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420" y="1930476"/>
            <a:ext cx="7861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chemeClr val="bg1"/>
                </a:solidFill>
                <a:latin typeface="Arial"/>
                <a:cs typeface="Arial"/>
              </a:rPr>
              <a:t>PRUEBA 1</a:t>
            </a:r>
            <a:endParaRPr lang="fi-FI" sz="7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32" y="3165696"/>
            <a:ext cx="7589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US" sz="4800" dirty="0" err="1" smtClean="0">
                <a:solidFill>
                  <a:srgbClr val="FFFFFF"/>
                </a:solidFill>
                <a:latin typeface="Arial"/>
                <a:cs typeface="Arial"/>
              </a:rPr>
              <a:t>umplimiento</a:t>
            </a:r>
            <a:r>
              <a:rPr lang="en-US" sz="4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4800" dirty="0" smtClean="0">
                <a:solidFill>
                  <a:srgbClr val="FFFFFF"/>
                </a:solidFill>
                <a:latin typeface="Arial"/>
                <a:cs typeface="Arial"/>
              </a:rPr>
              <a:t>de la </a:t>
            </a:r>
            <a:r>
              <a:rPr lang="en-US" sz="4800" dirty="0" err="1" smtClean="0">
                <a:solidFill>
                  <a:srgbClr val="FFFFFF"/>
                </a:solidFill>
                <a:latin typeface="Arial"/>
                <a:cs typeface="Arial"/>
              </a:rPr>
              <a:t>Profecía</a:t>
            </a:r>
            <a:endParaRPr lang="es-ES_tradnl" sz="45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sz="48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28403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7.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101353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Qué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enseña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la 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Biblia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la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exactitud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del  </a:t>
            </a:r>
          </a:p>
          <a:p>
            <a:pPr algn="ctr"/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profeta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verdadero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  <a:p>
            <a:pPr algn="ctr"/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17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2694" y="1592444"/>
            <a:ext cx="7861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F3C8A5"/>
                </a:solidFill>
                <a:latin typeface="Arial"/>
                <a:cs typeface="Arial"/>
              </a:rPr>
              <a:t>Jeremías</a:t>
            </a: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 28:9</a:t>
            </a:r>
            <a:endParaRPr lang="fi-FI" sz="7200" b="1" dirty="0">
              <a:solidFill>
                <a:srgbClr val="F3C8A5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813" y="2827664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El profeta que profetiza de paz, cuando se cumpla la palabra del profeta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8813" y="2206416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[28:9]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será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conocido como el profeta que Jehová en verdad envió.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009" y="1839116"/>
            <a:ext cx="7861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chemeClr val="bg1"/>
                </a:solidFill>
                <a:latin typeface="Arial"/>
                <a:cs typeface="Arial"/>
              </a:rPr>
              <a:t>PRUEBA 2</a:t>
            </a:r>
            <a:endParaRPr lang="fi-FI" sz="7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758" y="3074336"/>
            <a:ext cx="7589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800" dirty="0" smtClean="0">
                <a:solidFill>
                  <a:srgbClr val="FFFFFF"/>
                </a:solidFill>
                <a:latin typeface="Arial"/>
                <a:cs typeface="Arial"/>
              </a:rPr>
              <a:t>La relación del </a:t>
            </a:r>
          </a:p>
          <a:p>
            <a:pPr algn="ctr"/>
            <a:r>
              <a:rPr lang="es-ES_tradnl" sz="4800" dirty="0">
                <a:solidFill>
                  <a:srgbClr val="FFFFFF"/>
                </a:solidFill>
                <a:latin typeface="Arial"/>
                <a:cs typeface="Arial"/>
              </a:rPr>
              <a:t>profeta con la Biblia</a:t>
            </a:r>
            <a:endParaRPr lang="en-US" sz="4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s-ES_tradnl" sz="4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s-ES_tradnl" sz="48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28403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8.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85" y="310135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Qué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debemos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hacer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se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cumplen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predicciones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is-IS" sz="4800" b="1" dirty="0" smtClean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43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28403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8.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85" y="3137897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pero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el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profeta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/>
                <a:cs typeface="Arial"/>
              </a:rPr>
              <a:t>nos</a:t>
            </a:r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desvía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lang="en-US" sz="4800" b="1" dirty="0" err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/>
                <a:cs typeface="Arial"/>
              </a:rPr>
              <a:t>verdades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de la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Escritura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  <a:p>
            <a:pPr algn="ctr"/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8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9128" y="1281820"/>
            <a:ext cx="7861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3C8A5"/>
                </a:solidFill>
                <a:latin typeface="Arial"/>
                <a:cs typeface="Arial"/>
              </a:rPr>
              <a:t>Deuteronomio</a:t>
            </a: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 13:1-3</a:t>
            </a:r>
            <a:endParaRPr lang="fi-FI" sz="7200" b="1" dirty="0">
              <a:solidFill>
                <a:srgbClr val="F3C8A5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247" y="3768735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Cuando se levantare en medio de ti profeta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2921" y="1418860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Juan 14:16, 26</a:t>
            </a:r>
            <a:endParaRPr lang="fi-FI" sz="7200" b="1" dirty="0">
              <a:solidFill>
                <a:schemeClr val="accent3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714" y="2635808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yo rogaré al Padre, y os dará otro Consolador, para que esté con vosotros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siempre.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6617" y="2279528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[13</a:t>
            </a:r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:1]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soñador de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sueños, </a:t>
            </a:r>
            <a:r>
              <a:rPr lang="es-ES_tradnl" sz="4500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dirty="0">
                <a:solidFill>
                  <a:schemeClr val="bg1"/>
                </a:solidFill>
                <a:latin typeface="Arial"/>
                <a:cs typeface="Arial"/>
              </a:rPr>
              <a:t>te anunciare </a:t>
            </a:r>
            <a:endParaRPr lang="es-ES_tradnl" sz="45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dirty="0">
                <a:solidFill>
                  <a:schemeClr val="bg1"/>
                </a:solidFill>
                <a:latin typeface="Arial"/>
                <a:cs typeface="Arial"/>
              </a:rPr>
              <a:t>señal o prodigios,</a:t>
            </a:r>
          </a:p>
          <a:p>
            <a:pPr algn="ctr"/>
            <a:endParaRPr lang="es-ES_tradnl" sz="4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714" y="1585123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</a:t>
            </a:r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13:2]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si se cumpliere la señal o prodigio que él te anunció, diciendo: Vamos en pos de dioses ajenos, que no conociste, y sirvámosles;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714" y="1649075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[13</a:t>
            </a:r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:3]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no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darás oído a las palabras de tal profeta, ni al tal soñador de sueños; porque Jehová vuestro Dios os está probando, 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577" y="200537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[13:3]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saber si amáis a Jehová vuestro Dios con todo vuestro corazón, y con toda vuestra alma.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009" y="1628988"/>
            <a:ext cx="7861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chemeClr val="bg1"/>
                </a:solidFill>
                <a:latin typeface="Arial"/>
                <a:cs typeface="Arial"/>
              </a:rPr>
              <a:t>PRUEBA 3</a:t>
            </a:r>
            <a:endParaRPr lang="fi-FI" sz="7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128" y="2864208"/>
            <a:ext cx="7589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800" dirty="0" smtClean="0">
                <a:solidFill>
                  <a:srgbClr val="FFFFFF"/>
                </a:solidFill>
                <a:latin typeface="Arial"/>
                <a:cs typeface="Arial"/>
              </a:rPr>
              <a:t>El verdadero Don </a:t>
            </a:r>
          </a:p>
          <a:p>
            <a:pPr algn="ctr"/>
            <a:r>
              <a:rPr lang="es-ES_tradnl" sz="4800" dirty="0" smtClean="0">
                <a:solidFill>
                  <a:srgbClr val="FFFFFF"/>
                </a:solidFill>
                <a:latin typeface="Arial"/>
                <a:cs typeface="Arial"/>
              </a:rPr>
              <a:t>de Profecía exalta a </a:t>
            </a:r>
          </a:p>
          <a:p>
            <a:pPr algn="ctr"/>
            <a:r>
              <a:rPr lang="es-ES_tradnl" sz="4800" dirty="0">
                <a:solidFill>
                  <a:srgbClr val="FFFFFF"/>
                </a:solidFill>
                <a:latin typeface="Arial"/>
                <a:cs typeface="Arial"/>
              </a:rPr>
              <a:t>Jesús y su </a:t>
            </a:r>
            <a:r>
              <a:rPr lang="es-ES_tradnl" sz="4800" dirty="0" smtClean="0">
                <a:solidFill>
                  <a:srgbClr val="FFFFFF"/>
                </a:solidFill>
                <a:latin typeface="Arial"/>
                <a:cs typeface="Arial"/>
              </a:rPr>
              <a:t>Ley.</a:t>
            </a:r>
            <a:endParaRPr lang="en-US" sz="4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s-ES_tradnl" sz="48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28403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9.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3097" y="3119625"/>
            <a:ext cx="92170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De 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acuerdo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con </a:t>
            </a:r>
            <a:r>
              <a:rPr lang="en-US" sz="4800" b="1" dirty="0">
                <a:solidFill>
                  <a:srgbClr val="F3C8A5"/>
                </a:solidFill>
                <a:latin typeface="Arial"/>
                <a:cs typeface="Arial"/>
              </a:rPr>
              <a:t>la </a:t>
            </a:r>
            <a:r>
              <a:rPr lang="en-US" sz="4800" b="1" dirty="0" err="1">
                <a:solidFill>
                  <a:srgbClr val="F3C8A5"/>
                </a:solidFill>
                <a:latin typeface="Arial"/>
                <a:cs typeface="Arial"/>
              </a:rPr>
              <a:t>Biblia</a:t>
            </a:r>
            <a:r>
              <a:rPr lang="en-US" sz="4800" b="1" dirty="0">
                <a:solidFill>
                  <a:srgbClr val="F3C8A5"/>
                </a:solidFill>
                <a:latin typeface="Arial"/>
                <a:cs typeface="Arial"/>
              </a:rPr>
              <a:t>, </a:t>
            </a:r>
            <a:endParaRPr lang="en-US" sz="4800" b="1" dirty="0" smtClean="0">
              <a:solidFill>
                <a:srgbClr val="F3C8A5"/>
              </a:solidFill>
              <a:latin typeface="Arial"/>
              <a:cs typeface="Arial"/>
            </a:endParaRPr>
          </a:p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Cómo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debe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 el </a:t>
            </a:r>
            <a:r>
              <a:rPr lang="en-US" sz="4800" b="1" dirty="0" err="1">
                <a:solidFill>
                  <a:srgbClr val="FFFFFF"/>
                </a:solidFill>
                <a:latin typeface="Arial"/>
                <a:cs typeface="Arial"/>
              </a:rPr>
              <a:t>profeta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referirse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lang="en-US" sz="4800" b="1" dirty="0" err="1">
                <a:solidFill>
                  <a:srgbClr val="FFFFFF"/>
                </a:solidFill>
                <a:latin typeface="Arial"/>
                <a:cs typeface="Arial"/>
              </a:rPr>
              <a:t>Jesús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  <a:p>
            <a:pPr algn="ctr"/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1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968" y="1254412"/>
            <a:ext cx="7861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1 Juan 4:2</a:t>
            </a:r>
            <a:endParaRPr lang="fi-FI" sz="7200" b="1" dirty="0">
              <a:solidFill>
                <a:srgbClr val="F3C8A5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087" y="2489632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En esto conoced el Espíritu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Dios: Todo espíritu que confiesa que Jesucristo ha venido en carne, es de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Dios.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2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8759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10.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22" y="308308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Qué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relación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hay </a:t>
            </a:r>
          </a:p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entre el 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Don de </a:t>
            </a:r>
            <a:r>
              <a:rPr lang="en-US" sz="4800" b="1" dirty="0" err="1">
                <a:solidFill>
                  <a:srgbClr val="FFFFFF"/>
                </a:solidFill>
                <a:latin typeface="Arial"/>
                <a:cs typeface="Arial"/>
              </a:rPr>
              <a:t>Profecía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y la Ley de Dios?</a:t>
            </a:r>
          </a:p>
        </p:txBody>
      </p:sp>
    </p:spTree>
    <p:extLst>
      <p:ext uri="{BB962C8B-B14F-4D97-AF65-F5344CB8AC3E}">
        <p14:creationId xmlns:p14="http://schemas.microsoft.com/office/powerpoint/2010/main" val="3145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6146" y="1327500"/>
            <a:ext cx="7861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>
                <a:solidFill>
                  <a:srgbClr val="F3C8A5"/>
                </a:solidFill>
                <a:latin typeface="Arial"/>
                <a:cs typeface="Arial"/>
              </a:rPr>
              <a:t>I</a:t>
            </a:r>
            <a:r>
              <a:rPr lang="fi-FI" sz="7200" b="1" dirty="0" err="1" smtClean="0">
                <a:solidFill>
                  <a:srgbClr val="F3C8A5"/>
                </a:solidFill>
                <a:latin typeface="Arial"/>
                <a:cs typeface="Arial"/>
              </a:rPr>
              <a:t>saías</a:t>
            </a: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 8:20</a:t>
            </a:r>
            <a:endParaRPr lang="fi-FI" sz="7200" b="1" dirty="0">
              <a:solidFill>
                <a:srgbClr val="F3C8A5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265" y="2562720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¡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la ley y al testimonio!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Si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no dijeren conforme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esto, es porque no les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ha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amanecido.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6146" y="1592444"/>
            <a:ext cx="7861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chemeClr val="bg1"/>
                </a:solidFill>
                <a:latin typeface="Arial"/>
                <a:cs typeface="Arial"/>
              </a:rPr>
              <a:t>PRUEBA 4</a:t>
            </a:r>
            <a:endParaRPr lang="fi-FI" sz="7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265" y="2827664"/>
            <a:ext cx="7589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Manifestaciones </a:t>
            </a:r>
          </a:p>
          <a:p>
            <a:pPr algn="ctr"/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físicas que </a:t>
            </a:r>
          </a:p>
          <a:p>
            <a:pPr algn="ctr"/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acompañan al don</a:t>
            </a:r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5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125" y="1283635"/>
            <a:ext cx="758964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[14:26]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Mas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el Consolador,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Espíritu Santo, a quien el Padre enviará en mi nombre, él os enseñará todas las cosas, y os recordará todo lo que yo os he dicho.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2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8759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11.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22" y="3055673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Cómo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describe </a:t>
            </a:r>
          </a:p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Biblia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al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profeta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mientras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está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 en </a:t>
            </a:r>
            <a:r>
              <a:rPr lang="en-US" sz="4800" b="1" dirty="0" err="1">
                <a:solidFill>
                  <a:srgbClr val="FFFFFF"/>
                </a:solidFill>
                <a:latin typeface="Arial"/>
                <a:cs typeface="Arial"/>
              </a:rPr>
              <a:t>visión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  <a:p>
            <a:pPr algn="ctr"/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0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6146" y="1692940"/>
            <a:ext cx="7861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>
                <a:solidFill>
                  <a:srgbClr val="F3C8A5"/>
                </a:solidFill>
                <a:latin typeface="Arial"/>
                <a:cs typeface="Arial"/>
              </a:rPr>
              <a:t>D</a:t>
            </a: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aniel 10:17</a:t>
            </a:r>
            <a:endParaRPr lang="fi-FI" sz="7200" b="1" dirty="0">
              <a:solidFill>
                <a:srgbClr val="F3C8A5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265" y="2928160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¿Cómo, pues, podrá el siervo de mi señor hablar con mi señor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?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087" y="2242960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</a:t>
            </a:r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10:17]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Porque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al instante me f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altó 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la fuerza, y no </a:t>
            </a: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me quedó aliento.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2694" y="2250236"/>
            <a:ext cx="7861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chemeClr val="bg1"/>
                </a:solidFill>
                <a:latin typeface="Arial"/>
                <a:cs typeface="Arial"/>
              </a:rPr>
              <a:t>PRUEBA 5</a:t>
            </a:r>
            <a:endParaRPr lang="fi-FI" sz="7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69" y="3476320"/>
            <a:ext cx="7589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8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rutos espirituales</a:t>
            </a:r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8759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12.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18" y="3137897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Cómo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nos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dice el </a:t>
            </a:r>
          </a:p>
          <a:p>
            <a:pPr algn="ctr"/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mismo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Jesús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debemos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distinguir</a:t>
            </a:r>
            <a:r>
              <a:rPr lang="is-IS" sz="4800" b="1" dirty="0" smtClean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75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8759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12.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85" y="3247529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entre </a:t>
            </a:r>
            <a:r>
              <a:rPr lang="en-US" sz="4800" b="1" dirty="0" err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dones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proféticos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verdaderos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lang="en-US" sz="4800" b="1" dirty="0" err="1">
                <a:solidFill>
                  <a:srgbClr val="FFFFFF"/>
                </a:solidFill>
                <a:latin typeface="Arial"/>
                <a:cs typeface="Arial"/>
              </a:rPr>
              <a:t>falsos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  <a:p>
            <a:pPr algn="ctr"/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2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420" y="1418860"/>
            <a:ext cx="7861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F3C8A5"/>
                </a:solidFill>
                <a:latin typeface="Arial"/>
                <a:cs typeface="Arial"/>
              </a:rPr>
              <a:t>Mateo</a:t>
            </a: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 7:15-17, 20</a:t>
            </a:r>
            <a:endParaRPr lang="fi-FI" sz="7200" b="1" dirty="0">
              <a:solidFill>
                <a:srgbClr val="F3C8A5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39" y="2654080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Guardaos de los falsos profetas, que vienen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vosotros con vestidos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ovejas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9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0399" y="2498723"/>
            <a:ext cx="7589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[7:15]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pero por dentro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son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lobos rapaces.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262" y="1950563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[7:16]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Por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sus frutos los conoceréis. ¿Acaso se recogen uvas de los espinos, o higos de los abrojos?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714" y="227945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[7:</a:t>
            </a:r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Así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, todo buen árbol da buenos frutos, pero el árbol malo da frutos malos.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28403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2.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290" y="3046537"/>
            <a:ext cx="8762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3C8A5"/>
                </a:solidFill>
                <a:latin typeface="Arial "/>
                <a:cs typeface="Arial "/>
              </a:rPr>
              <a:t>¿</a:t>
            </a:r>
            <a:r>
              <a:rPr lang="en-US" sz="4800" b="1" dirty="0" err="1" smtClean="0">
                <a:solidFill>
                  <a:srgbClr val="F3C8A5"/>
                </a:solidFill>
                <a:latin typeface="Arial "/>
                <a:cs typeface="Arial "/>
              </a:rPr>
              <a:t>Qué</a:t>
            </a:r>
            <a:r>
              <a:rPr lang="en-US" sz="4800" b="1" dirty="0" smtClean="0">
                <a:solidFill>
                  <a:srgbClr val="F3C8A5"/>
                </a:solidFill>
                <a:latin typeface="Arial "/>
                <a:cs typeface="Arial "/>
              </a:rPr>
              <a:t> </a:t>
            </a:r>
            <a:r>
              <a:rPr lang="en-US" sz="4800" b="1" dirty="0" err="1" smtClean="0">
                <a:solidFill>
                  <a:srgbClr val="F3C8A5"/>
                </a:solidFill>
                <a:latin typeface="Arial "/>
                <a:cs typeface="Arial "/>
              </a:rPr>
              <a:t>dones</a:t>
            </a:r>
            <a:r>
              <a:rPr lang="en-US" sz="4800" b="1" dirty="0" smtClean="0">
                <a:solidFill>
                  <a:srgbClr val="F3C8A5"/>
                </a:solidFill>
                <a:latin typeface="Arial "/>
                <a:cs typeface="Arial "/>
              </a:rPr>
              <a:t> </a:t>
            </a:r>
            <a:r>
              <a:rPr lang="en-US" sz="4800" b="1" dirty="0" err="1" smtClean="0">
                <a:solidFill>
                  <a:srgbClr val="F3C8A5"/>
                </a:solidFill>
                <a:latin typeface="Arial "/>
                <a:cs typeface="Arial "/>
              </a:rPr>
              <a:t>aportó</a:t>
            </a:r>
            <a:r>
              <a:rPr lang="en-US" sz="4800" b="1" dirty="0" smtClean="0">
                <a:solidFill>
                  <a:srgbClr val="F3C8A5"/>
                </a:solidFill>
                <a:latin typeface="Arial "/>
                <a:cs typeface="Arial 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el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Espíritu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 Santo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para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ayudar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 a la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iglesia</a:t>
            </a:r>
            <a:r>
              <a:rPr lang="is-IS" sz="4800" b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n-US" sz="4800" b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8512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3980" y="2603529"/>
            <a:ext cx="7589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[7</a:t>
            </a:r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:20]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Así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que, por sus frutos los conoceréis.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8759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13.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644" y="3055673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¿</a:t>
            </a:r>
            <a:r>
              <a:rPr lang="en-US" sz="4800" b="1" dirty="0" err="1">
                <a:solidFill>
                  <a:srgbClr val="F3C8A5"/>
                </a:solidFill>
                <a:latin typeface="Arial"/>
                <a:cs typeface="Arial"/>
              </a:rPr>
              <a:t>D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ónde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deberíamos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buscar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el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verdadero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Don de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Profecía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en </a:t>
            </a:r>
          </a:p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actualidad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  <a:p>
            <a:pPr algn="ctr"/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60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420" y="1327500"/>
            <a:ext cx="7861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1 </a:t>
            </a:r>
            <a:r>
              <a:rPr lang="fi-FI" sz="7200" b="1" dirty="0" err="1" smtClean="0">
                <a:solidFill>
                  <a:srgbClr val="F3C8A5"/>
                </a:solidFill>
                <a:latin typeface="Arial"/>
                <a:cs typeface="Arial"/>
              </a:rPr>
              <a:t>Co</a:t>
            </a:r>
            <a:r>
              <a:rPr lang="fi-FI" sz="7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ri</a:t>
            </a:r>
            <a:r>
              <a:rPr lang="fi-FI" sz="7200" b="1" dirty="0" err="1" smtClean="0">
                <a:solidFill>
                  <a:srgbClr val="F3C8A5"/>
                </a:solidFill>
                <a:latin typeface="Arial"/>
                <a:cs typeface="Arial"/>
              </a:rPr>
              <a:t>ntios</a:t>
            </a: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 12:28</a:t>
            </a:r>
            <a:endParaRPr lang="fi-FI" sz="7200" b="1" dirty="0">
              <a:solidFill>
                <a:srgbClr val="F3C8A5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39" y="2562720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a unos puso Dios en la iglesia, primeramente apóstoles, luego profetas,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tercero maestros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440" y="1575987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[12:28]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luego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los que hacen milagros, después los que sanan, los que ayudan, los que administran, los que tienen don de lenguas.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8759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14.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22" y="317444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Por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qué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Dios </a:t>
            </a:r>
            <a:r>
              <a:rPr lang="en-US" sz="4800" b="1" dirty="0" err="1" smtClean="0">
                <a:solidFill>
                  <a:srgbClr val="F3C8A5"/>
                </a:solidFill>
                <a:latin typeface="Arial"/>
                <a:cs typeface="Arial"/>
              </a:rPr>
              <a:t>nos</a:t>
            </a:r>
            <a:r>
              <a:rPr lang="en-US" sz="4800" b="1" dirty="0" smtClean="0">
                <a:solidFill>
                  <a:srgbClr val="F3C8A5"/>
                </a:solidFill>
                <a:latin typeface="Arial"/>
                <a:cs typeface="Arial"/>
              </a:rPr>
              <a:t> da </a:t>
            </a:r>
          </a:p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el Don de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Profecía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?... </a:t>
            </a:r>
          </a:p>
        </p:txBody>
      </p:sp>
    </p:spTree>
    <p:extLst>
      <p:ext uri="{BB962C8B-B14F-4D97-AF65-F5344CB8AC3E}">
        <p14:creationId xmlns:p14="http://schemas.microsoft.com/office/powerpoint/2010/main" val="252204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8759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14.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22" y="312876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¿</a:t>
            </a:r>
            <a:r>
              <a:rPr lang="en-US" sz="4800" b="1" dirty="0" err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uáles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el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resultado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seguir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el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consejo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de los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profetas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n-US" sz="4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1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420" y="1236140"/>
            <a:ext cx="7861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2 </a:t>
            </a:r>
            <a:r>
              <a:rPr lang="fi-FI" sz="7200" b="1" dirty="0" err="1" smtClean="0">
                <a:solidFill>
                  <a:srgbClr val="F3C8A5"/>
                </a:solidFill>
                <a:latin typeface="Arial"/>
                <a:cs typeface="Arial"/>
              </a:rPr>
              <a:t>Crónicas</a:t>
            </a: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 20:20</a:t>
            </a:r>
            <a:endParaRPr lang="fi-FI" sz="7200" b="1" dirty="0">
              <a:solidFill>
                <a:srgbClr val="F3C8A5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39" y="2471360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cuando se levantaron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por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la mañana, salieron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desierto de </a:t>
            </a:r>
            <a:r>
              <a:rPr lang="es-ES_tradnl" sz="4500" i="1" dirty="0" err="1">
                <a:solidFill>
                  <a:schemeClr val="bg1"/>
                </a:solidFill>
                <a:latin typeface="Arial"/>
                <a:cs typeface="Arial"/>
              </a:rPr>
              <a:t>Tecoa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mientras ellos salían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463" y="1612552"/>
            <a:ext cx="804069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[20:20]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Josafat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, estando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en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pie, dijo: Oídme,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Judá y moradores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Jerusalén. Creed en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Jehová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vuestro Dios,</a:t>
            </a:r>
            <a:r>
              <a:rPr lang="is-IS" sz="4500" i="1" dirty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714" y="2325188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[20:20]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estaréis seguros; creed a sus profetas,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seréis prosperados.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Back 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 descr="Logo Ba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332" y="1702161"/>
              <a:ext cx="4738829" cy="3516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4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28403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2.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975" y="3147033"/>
            <a:ext cx="8762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en la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predicación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del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evangelio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 a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todo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el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mundo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?</a:t>
            </a:r>
            <a:endParaRPr lang="en-US" sz="4800" b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8900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6880" y="1665532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F3C8A5"/>
                </a:solidFill>
                <a:latin typeface="Arial"/>
                <a:cs typeface="Arial"/>
              </a:rPr>
              <a:t>Efesios</a:t>
            </a:r>
            <a:r>
              <a:rPr lang="fi-FI" sz="7200" b="1" dirty="0" smtClean="0">
                <a:solidFill>
                  <a:srgbClr val="F3C8A5"/>
                </a:solidFill>
                <a:latin typeface="Arial"/>
                <a:cs typeface="Arial"/>
              </a:rPr>
              <a:t> 4:11</a:t>
            </a:r>
            <a:endParaRPr lang="fi-FI" sz="7200" b="1" dirty="0">
              <a:solidFill>
                <a:srgbClr val="F3C8A5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8673" y="2900752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él mismo constituyó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unos, apóstoles; a otros, profetas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6947" y="2654080"/>
            <a:ext cx="7589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[4:</a:t>
            </a:r>
            <a:r>
              <a:rPr lang="es-ES_tradnl" sz="4500" i="1" dirty="0" smtClean="0">
                <a:ln w="7619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otros, evangelistas; a otros, pastores y maestros.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28403" y="17886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3.</a:t>
            </a:r>
            <a:endParaRPr lang="fi-FI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564" y="3110489"/>
            <a:ext cx="8762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3C8A5"/>
                </a:solidFill>
                <a:latin typeface="Arial "/>
                <a:cs typeface="Arial "/>
              </a:rPr>
              <a:t>¿</a:t>
            </a:r>
            <a:r>
              <a:rPr lang="en-US" sz="4800" b="1" dirty="0" err="1" smtClean="0">
                <a:solidFill>
                  <a:srgbClr val="F3C8A5"/>
                </a:solidFill>
                <a:latin typeface="Arial "/>
                <a:cs typeface="Arial "/>
              </a:rPr>
              <a:t>Por</a:t>
            </a:r>
            <a:r>
              <a:rPr lang="en-US" sz="4800" b="1" dirty="0" smtClean="0">
                <a:solidFill>
                  <a:srgbClr val="F3C8A5"/>
                </a:solidFill>
                <a:latin typeface="Arial "/>
                <a:cs typeface="Arial "/>
              </a:rPr>
              <a:t> </a:t>
            </a:r>
            <a:r>
              <a:rPr lang="en-US" sz="4800" b="1" dirty="0" err="1" smtClean="0">
                <a:solidFill>
                  <a:srgbClr val="F3C8A5"/>
                </a:solidFill>
                <a:latin typeface="Arial "/>
                <a:cs typeface="Arial "/>
              </a:rPr>
              <a:t>cuánto</a:t>
            </a:r>
            <a:r>
              <a:rPr lang="en-US" sz="4800" b="1" dirty="0" smtClean="0">
                <a:solidFill>
                  <a:srgbClr val="F3C8A5"/>
                </a:solidFill>
                <a:latin typeface="Arial "/>
                <a:cs typeface="Arial "/>
              </a:rPr>
              <a:t> </a:t>
            </a:r>
            <a:r>
              <a:rPr lang="en-US" sz="4800" b="1" dirty="0" err="1" smtClean="0">
                <a:solidFill>
                  <a:srgbClr val="F3C8A5"/>
                </a:solidFill>
                <a:latin typeface="Arial "/>
                <a:cs typeface="Arial "/>
              </a:rPr>
              <a:t>tiempo</a:t>
            </a:r>
            <a:r>
              <a:rPr lang="en-US" sz="4800" b="1" dirty="0" smtClean="0">
                <a:solidFill>
                  <a:srgbClr val="F3C8A5"/>
                </a:solidFill>
                <a:latin typeface="Arial "/>
                <a:cs typeface="Arial 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continuaría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 el don de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Profecía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 en la </a:t>
            </a:r>
            <a:r>
              <a:rPr lang="en-US" sz="4800" b="1" dirty="0" err="1" smtClean="0">
                <a:solidFill>
                  <a:schemeClr val="bg1"/>
                </a:solidFill>
                <a:latin typeface="Arial "/>
                <a:cs typeface="Arial "/>
              </a:rPr>
              <a:t>iglesia</a:t>
            </a:r>
            <a:r>
              <a:rPr lang="en-US" sz="4800" b="1" dirty="0" smtClean="0">
                <a:solidFill>
                  <a:schemeClr val="bg1"/>
                </a:solidFill>
                <a:latin typeface="Arial "/>
                <a:cs typeface="Arial 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55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4532</TotalTime>
  <Words>2018</Words>
  <Application>Microsoft Macintosh PowerPoint</Application>
  <PresentationFormat>On-screen Show (4:3)</PresentationFormat>
  <Paragraphs>283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Arial </vt:lpstr>
      <vt:lpstr>Calibri</vt:lpstr>
      <vt:lpstr>News Gothic MT</vt:lpstr>
      <vt:lpstr>Wingdings 2</vt:lpstr>
      <vt:lpstr>Breeze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IIW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Sarria</dc:creator>
  <cp:lastModifiedBy>Microsoft Office User</cp:lastModifiedBy>
  <cp:revision>718</cp:revision>
  <dcterms:created xsi:type="dcterms:W3CDTF">2017-04-11T21:25:51Z</dcterms:created>
  <dcterms:modified xsi:type="dcterms:W3CDTF">2017-09-20T18:45:17Z</dcterms:modified>
</cp:coreProperties>
</file>